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2"/>
  </p:notesMasterIdLst>
  <p:sldIdLst>
    <p:sldId id="256" r:id="rId2"/>
    <p:sldId id="294" r:id="rId3"/>
    <p:sldId id="325" r:id="rId4"/>
    <p:sldId id="311" r:id="rId5"/>
    <p:sldId id="326" r:id="rId6"/>
    <p:sldId id="257" r:id="rId7"/>
    <p:sldId id="258" r:id="rId8"/>
    <p:sldId id="295" r:id="rId9"/>
    <p:sldId id="263" r:id="rId10"/>
    <p:sldId id="317" r:id="rId11"/>
    <p:sldId id="264" r:id="rId12"/>
    <p:sldId id="327" r:id="rId13"/>
    <p:sldId id="328" r:id="rId14"/>
    <p:sldId id="329" r:id="rId15"/>
    <p:sldId id="331" r:id="rId16"/>
    <p:sldId id="330" r:id="rId17"/>
    <p:sldId id="259" r:id="rId18"/>
    <p:sldId id="260" r:id="rId19"/>
    <p:sldId id="261" r:id="rId20"/>
    <p:sldId id="273" r:id="rId21"/>
    <p:sldId id="281" r:id="rId22"/>
    <p:sldId id="275" r:id="rId23"/>
    <p:sldId id="276" r:id="rId24"/>
    <p:sldId id="318" r:id="rId25"/>
    <p:sldId id="324" r:id="rId26"/>
    <p:sldId id="304" r:id="rId27"/>
    <p:sldId id="315" r:id="rId28"/>
    <p:sldId id="302" r:id="rId29"/>
    <p:sldId id="316" r:id="rId30"/>
    <p:sldId id="29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n L. Austin" initials="SL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B31355-6823-4777-A209-260936525A28}" v="8" dt="2024-11-14T17:52:11.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446" autoAdjust="0"/>
    <p:restoredTop sz="80000" autoAdjust="0"/>
  </p:normalViewPr>
  <p:slideViewPr>
    <p:cSldViewPr>
      <p:cViewPr varScale="1">
        <p:scale>
          <a:sx n="91" d="100"/>
          <a:sy n="91" d="100"/>
        </p:scale>
        <p:origin x="552" y="96"/>
      </p:cViewPr>
      <p:guideLst>
        <p:guide orient="horz" pos="2160"/>
        <p:guide pos="3840"/>
      </p:guideLst>
    </p:cSldViewPr>
  </p:slideViewPr>
  <p:outlineViewPr>
    <p:cViewPr>
      <p:scale>
        <a:sx n="33" d="100"/>
        <a:sy n="33" d="100"/>
      </p:scale>
      <p:origin x="54" y="23532"/>
    </p:cViewPr>
  </p:outlineViewPr>
  <p:notesTextViewPr>
    <p:cViewPr>
      <p:scale>
        <a:sx n="100" d="100"/>
        <a:sy n="100" d="100"/>
      </p:scale>
      <p:origin x="0" y="0"/>
    </p:cViewPr>
  </p:notesTextViewPr>
  <p:sorterViewPr>
    <p:cViewPr>
      <p:scale>
        <a:sx n="66" d="100"/>
        <a:sy n="66" d="100"/>
      </p:scale>
      <p:origin x="0" y="27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Austin" userId="9a24253a5e4fde46" providerId="Windows Live" clId="Web-{37B31355-6823-4777-A209-260936525A28}"/>
    <pc:docChg chg="modSld">
      <pc:chgData name="Steve Austin" userId="9a24253a5e4fde46" providerId="Windows Live" clId="Web-{37B31355-6823-4777-A209-260936525A28}" dt="2024-11-14T17:52:11.627" v="7" actId="1076"/>
      <pc:docMkLst>
        <pc:docMk/>
      </pc:docMkLst>
      <pc:sldChg chg="modSp">
        <pc:chgData name="Steve Austin" userId="9a24253a5e4fde46" providerId="Windows Live" clId="Web-{37B31355-6823-4777-A209-260936525A28}" dt="2024-11-14T17:50:24.120" v="3" actId="1076"/>
        <pc:sldMkLst>
          <pc:docMk/>
          <pc:sldMk cId="0" sldId="281"/>
        </pc:sldMkLst>
        <pc:spChg chg="mod">
          <ac:chgData name="Steve Austin" userId="9a24253a5e4fde46" providerId="Windows Live" clId="Web-{37B31355-6823-4777-A209-260936525A28}" dt="2024-11-14T17:50:24.120" v="3" actId="1076"/>
          <ac:spMkLst>
            <pc:docMk/>
            <pc:sldMk cId="0" sldId="281"/>
            <ac:spMk id="5" creationId="{00000000-0000-0000-0000-000000000000}"/>
          </ac:spMkLst>
        </pc:spChg>
        <pc:picChg chg="mod">
          <ac:chgData name="Steve Austin" userId="9a24253a5e4fde46" providerId="Windows Live" clId="Web-{37B31355-6823-4777-A209-260936525A28}" dt="2024-11-14T17:50:13.104" v="1" actId="1076"/>
          <ac:picMkLst>
            <pc:docMk/>
            <pc:sldMk cId="0" sldId="281"/>
            <ac:picMk id="6" creationId="{00000000-0000-0000-0000-000000000000}"/>
          </ac:picMkLst>
        </pc:picChg>
      </pc:sldChg>
      <pc:sldChg chg="modSp">
        <pc:chgData name="Steve Austin" userId="9a24253a5e4fde46" providerId="Windows Live" clId="Web-{37B31355-6823-4777-A209-260936525A28}" dt="2024-11-14T17:51:50.782" v="5" actId="14100"/>
        <pc:sldMkLst>
          <pc:docMk/>
          <pc:sldMk cId="0" sldId="302"/>
        </pc:sldMkLst>
        <pc:picChg chg="mod">
          <ac:chgData name="Steve Austin" userId="9a24253a5e4fde46" providerId="Windows Live" clId="Web-{37B31355-6823-4777-A209-260936525A28}" dt="2024-11-14T17:51:50.782" v="5" actId="14100"/>
          <ac:picMkLst>
            <pc:docMk/>
            <pc:sldMk cId="0" sldId="302"/>
            <ac:picMk id="6" creationId="{00000000-0000-0000-0000-000000000000}"/>
          </ac:picMkLst>
        </pc:picChg>
      </pc:sldChg>
      <pc:sldChg chg="modSp">
        <pc:chgData name="Steve Austin" userId="9a24253a5e4fde46" providerId="Windows Live" clId="Web-{37B31355-6823-4777-A209-260936525A28}" dt="2024-11-14T17:51:34.031" v="4" actId="1076"/>
        <pc:sldMkLst>
          <pc:docMk/>
          <pc:sldMk cId="1946192488" sldId="315"/>
        </pc:sldMkLst>
        <pc:spChg chg="mod">
          <ac:chgData name="Steve Austin" userId="9a24253a5e4fde46" providerId="Windows Live" clId="Web-{37B31355-6823-4777-A209-260936525A28}" dt="2024-11-14T17:51:34.031" v="4" actId="1076"/>
          <ac:spMkLst>
            <pc:docMk/>
            <pc:sldMk cId="1946192488" sldId="315"/>
            <ac:spMk id="3" creationId="{00000000-0000-0000-0000-000000000000}"/>
          </ac:spMkLst>
        </pc:spChg>
      </pc:sldChg>
      <pc:sldChg chg="modSp">
        <pc:chgData name="Steve Austin" userId="9a24253a5e4fde46" providerId="Windows Live" clId="Web-{37B31355-6823-4777-A209-260936525A28}" dt="2024-11-14T17:52:11.627" v="7" actId="1076"/>
        <pc:sldMkLst>
          <pc:docMk/>
          <pc:sldMk cId="2814512311" sldId="316"/>
        </pc:sldMkLst>
        <pc:picChg chg="mod">
          <ac:chgData name="Steve Austin" userId="9a24253a5e4fde46" providerId="Windows Live" clId="Web-{37B31355-6823-4777-A209-260936525A28}" dt="2024-11-14T17:52:11.627" v="7" actId="1076"/>
          <ac:picMkLst>
            <pc:docMk/>
            <pc:sldMk cId="2814512311" sldId="316"/>
            <ac:picMk id="5" creationId="{00000000-0000-0000-0000-000000000000}"/>
          </ac:picMkLst>
        </pc:picChg>
      </pc:sldChg>
    </pc:docChg>
  </pc:docChgLst>
  <pc:docChgLst>
    <pc:chgData userId="9a24253a5e4fde46" providerId="LiveId" clId="{2336F353-247D-4F35-A888-C1071E361B48}"/>
    <pc:docChg chg="custSel addSld delSld modSld modMainMaster">
      <pc:chgData name="" userId="9a24253a5e4fde46" providerId="LiveId" clId="{2336F353-247D-4F35-A888-C1071E361B48}" dt="2024-11-12T18:48:47.679" v="1834" actId="1076"/>
      <pc:docMkLst>
        <pc:docMk/>
      </pc:docMkLst>
      <pc:sldChg chg="delSp modSp">
        <pc:chgData name="" userId="9a24253a5e4fde46" providerId="LiveId" clId="{2336F353-247D-4F35-A888-C1071E361B48}" dt="2024-11-12T18:48:05.349" v="1829" actId="478"/>
        <pc:sldMkLst>
          <pc:docMk/>
          <pc:sldMk cId="0" sldId="256"/>
        </pc:sldMkLst>
        <pc:spChg chg="mod">
          <ac:chgData name="" userId="9a24253a5e4fde46" providerId="LiveId" clId="{2336F353-247D-4F35-A888-C1071E361B48}" dt="2024-11-12T18:47:52.119" v="1825" actId="1076"/>
          <ac:spMkLst>
            <pc:docMk/>
            <pc:sldMk cId="0" sldId="256"/>
            <ac:spMk id="6" creationId="{00000000-0000-0000-0000-000000000000}"/>
          </ac:spMkLst>
        </pc:spChg>
        <pc:spChg chg="mod">
          <ac:chgData name="" userId="9a24253a5e4fde46" providerId="LiveId" clId="{2336F353-247D-4F35-A888-C1071E361B48}" dt="2024-11-12T18:47:48.655" v="1824" actId="1076"/>
          <ac:spMkLst>
            <pc:docMk/>
            <pc:sldMk cId="0" sldId="256"/>
            <ac:spMk id="2050" creationId="{00000000-0000-0000-0000-000000000000}"/>
          </ac:spMkLst>
        </pc:spChg>
        <pc:picChg chg="del mod">
          <ac:chgData name="" userId="9a24253a5e4fde46" providerId="LiveId" clId="{2336F353-247D-4F35-A888-C1071E361B48}" dt="2024-11-12T18:48:05.349" v="1829" actId="478"/>
          <ac:picMkLst>
            <pc:docMk/>
            <pc:sldMk cId="0" sldId="256"/>
            <ac:picMk id="2052" creationId="{00000000-0000-0000-0000-000000000000}"/>
          </ac:picMkLst>
        </pc:picChg>
      </pc:sldChg>
      <pc:sldChg chg="addSp modSp">
        <pc:chgData name="" userId="9a24253a5e4fde46" providerId="LiveId" clId="{2336F353-247D-4F35-A888-C1071E361B48}" dt="2024-11-12T18:40:17.235" v="1811" actId="1076"/>
        <pc:sldMkLst>
          <pc:docMk/>
          <pc:sldMk cId="0" sldId="258"/>
        </pc:sldMkLst>
        <pc:spChg chg="mod">
          <ac:chgData name="" userId="9a24253a5e4fde46" providerId="LiveId" clId="{2336F353-247D-4F35-A888-C1071E361B48}" dt="2024-11-12T17:06:14.184" v="14" actId="1076"/>
          <ac:spMkLst>
            <pc:docMk/>
            <pc:sldMk cId="0" sldId="258"/>
            <ac:spMk id="7170" creationId="{00000000-0000-0000-0000-000000000000}"/>
          </ac:spMkLst>
        </pc:spChg>
        <pc:spChg chg="mod">
          <ac:chgData name="" userId="9a24253a5e4fde46" providerId="LiveId" clId="{2336F353-247D-4F35-A888-C1071E361B48}" dt="2024-11-12T18:40:17.235" v="1811" actId="1076"/>
          <ac:spMkLst>
            <pc:docMk/>
            <pc:sldMk cId="0" sldId="258"/>
            <ac:spMk id="7171" creationId="{00000000-0000-0000-0000-000000000000}"/>
          </ac:spMkLst>
        </pc:spChg>
        <pc:picChg chg="add mod">
          <ac:chgData name="" userId="9a24253a5e4fde46" providerId="LiveId" clId="{2336F353-247D-4F35-A888-C1071E361B48}" dt="2024-11-12T18:40:06.267" v="1809" actId="1076"/>
          <ac:picMkLst>
            <pc:docMk/>
            <pc:sldMk cId="0" sldId="258"/>
            <ac:picMk id="3" creationId="{D5835674-EBCD-4555-AA14-16CFA7B10FA5}"/>
          </ac:picMkLst>
        </pc:picChg>
      </pc:sldChg>
      <pc:sldChg chg="addSp modSp add del">
        <pc:chgData name="" userId="9a24253a5e4fde46" providerId="LiveId" clId="{2336F353-247D-4F35-A888-C1071E361B48}" dt="2024-11-12T18:32:07.534" v="1806" actId="1076"/>
        <pc:sldMkLst>
          <pc:docMk/>
          <pc:sldMk cId="0" sldId="259"/>
        </pc:sldMkLst>
        <pc:spChg chg="mod">
          <ac:chgData name="" userId="9a24253a5e4fde46" providerId="LiveId" clId="{2336F353-247D-4F35-A888-C1071E361B48}" dt="2024-11-12T18:32:03.998" v="1805" actId="14100"/>
          <ac:spMkLst>
            <pc:docMk/>
            <pc:sldMk cId="0" sldId="259"/>
            <ac:spMk id="3" creationId="{00000000-0000-0000-0000-000000000000}"/>
          </ac:spMkLst>
        </pc:spChg>
        <pc:spChg chg="mod">
          <ac:chgData name="" userId="9a24253a5e4fde46" providerId="LiveId" clId="{2336F353-247D-4F35-A888-C1071E361B48}" dt="2024-11-12T17:06:36.361" v="18" actId="1076"/>
          <ac:spMkLst>
            <pc:docMk/>
            <pc:sldMk cId="0" sldId="259"/>
            <ac:spMk id="8195" creationId="{00000000-0000-0000-0000-000000000000}"/>
          </ac:spMkLst>
        </pc:spChg>
        <pc:picChg chg="add mod">
          <ac:chgData name="" userId="9a24253a5e4fde46" providerId="LiveId" clId="{2336F353-247D-4F35-A888-C1071E361B48}" dt="2024-11-12T18:29:50.973" v="1798" actId="14100"/>
          <ac:picMkLst>
            <pc:docMk/>
            <pc:sldMk cId="0" sldId="259"/>
            <ac:picMk id="5" creationId="{A70D1344-DFB6-4195-9DB3-6AD4C67E994A}"/>
          </ac:picMkLst>
        </pc:picChg>
        <pc:picChg chg="add mod">
          <ac:chgData name="" userId="9a24253a5e4fde46" providerId="LiveId" clId="{2336F353-247D-4F35-A888-C1071E361B48}" dt="2024-11-12T18:32:07.534" v="1806" actId="1076"/>
          <ac:picMkLst>
            <pc:docMk/>
            <pc:sldMk cId="0" sldId="259"/>
            <ac:picMk id="7" creationId="{2C4DC7CD-35C9-4560-996F-301F9A1607AC}"/>
          </ac:picMkLst>
        </pc:picChg>
      </pc:sldChg>
      <pc:sldChg chg="modSp add">
        <pc:chgData name="" userId="9a24253a5e4fde46" providerId="LiveId" clId="{2336F353-247D-4F35-A888-C1071E361B48}" dt="2024-11-12T18:15:11.870" v="1776" actId="6549"/>
        <pc:sldMkLst>
          <pc:docMk/>
          <pc:sldMk cId="0" sldId="260"/>
        </pc:sldMkLst>
        <pc:spChg chg="mod">
          <ac:chgData name="" userId="9a24253a5e4fde46" providerId="LiveId" clId="{2336F353-247D-4F35-A888-C1071E361B48}" dt="2024-11-12T18:15:11.870" v="1776" actId="6549"/>
          <ac:spMkLst>
            <pc:docMk/>
            <pc:sldMk cId="0" sldId="260"/>
            <ac:spMk id="3" creationId="{00000000-0000-0000-0000-000000000000}"/>
          </ac:spMkLst>
        </pc:spChg>
      </pc:sldChg>
      <pc:sldChg chg="modSp add del">
        <pc:chgData name="" userId="9a24253a5e4fde46" providerId="LiveId" clId="{2336F353-247D-4F35-A888-C1071E361B48}" dt="2024-11-12T18:15:21.950" v="1784" actId="6549"/>
        <pc:sldMkLst>
          <pc:docMk/>
          <pc:sldMk cId="0" sldId="261"/>
        </pc:sldMkLst>
        <pc:spChg chg="mod">
          <ac:chgData name="" userId="9a24253a5e4fde46" providerId="LiveId" clId="{2336F353-247D-4F35-A888-C1071E361B48}" dt="2024-11-12T18:15:21.950" v="1784" actId="6549"/>
          <ac:spMkLst>
            <pc:docMk/>
            <pc:sldMk cId="0" sldId="261"/>
            <ac:spMk id="3" creationId="{00000000-0000-0000-0000-000000000000}"/>
          </ac:spMkLst>
        </pc:spChg>
        <pc:spChg chg="mod">
          <ac:chgData name="" userId="9a24253a5e4fde46" providerId="LiveId" clId="{2336F353-247D-4F35-A888-C1071E361B48}" dt="2024-11-12T17:07:00.144" v="21" actId="1076"/>
          <ac:spMkLst>
            <pc:docMk/>
            <pc:sldMk cId="0" sldId="261"/>
            <ac:spMk id="12291" creationId="{00000000-0000-0000-0000-000000000000}"/>
          </ac:spMkLst>
        </pc:spChg>
      </pc:sldChg>
      <pc:sldChg chg="modSp">
        <pc:chgData name="" userId="9a24253a5e4fde46" providerId="LiveId" clId="{2336F353-247D-4F35-A888-C1071E361B48}" dt="2024-11-12T17:36:40.212" v="1355" actId="20577"/>
        <pc:sldMkLst>
          <pc:docMk/>
          <pc:sldMk cId="0" sldId="263"/>
        </pc:sldMkLst>
        <pc:spChg chg="mod">
          <ac:chgData name="" userId="9a24253a5e4fde46" providerId="LiveId" clId="{2336F353-247D-4F35-A888-C1071E361B48}" dt="2024-11-12T17:07:07.473" v="22" actId="1076"/>
          <ac:spMkLst>
            <pc:docMk/>
            <pc:sldMk cId="0" sldId="263"/>
            <ac:spMk id="15362" creationId="{00000000-0000-0000-0000-000000000000}"/>
          </ac:spMkLst>
        </pc:spChg>
        <pc:spChg chg="mod">
          <ac:chgData name="" userId="9a24253a5e4fde46" providerId="LiveId" clId="{2336F353-247D-4F35-A888-C1071E361B48}" dt="2024-11-12T17:36:40.212" v="1355" actId="20577"/>
          <ac:spMkLst>
            <pc:docMk/>
            <pc:sldMk cId="0" sldId="263"/>
            <ac:spMk id="15363" creationId="{00000000-0000-0000-0000-000000000000}"/>
          </ac:spMkLst>
        </pc:spChg>
      </pc:sldChg>
      <pc:sldChg chg="modSp">
        <pc:chgData name="" userId="9a24253a5e4fde46" providerId="LiveId" clId="{2336F353-247D-4F35-A888-C1071E361B48}" dt="2024-11-12T17:08:20.530" v="32" actId="1076"/>
        <pc:sldMkLst>
          <pc:docMk/>
          <pc:sldMk cId="0" sldId="264"/>
        </pc:sldMkLst>
        <pc:spChg chg="mod">
          <ac:chgData name="" userId="9a24253a5e4fde46" providerId="LiveId" clId="{2336F353-247D-4F35-A888-C1071E361B48}" dt="2024-11-12T17:08:20.530" v="32" actId="1076"/>
          <ac:spMkLst>
            <pc:docMk/>
            <pc:sldMk cId="0" sldId="264"/>
            <ac:spMk id="16386" creationId="{00000000-0000-0000-0000-000000000000}"/>
          </ac:spMkLst>
        </pc:spChg>
        <pc:spChg chg="mod">
          <ac:chgData name="" userId="9a24253a5e4fde46" providerId="LiveId" clId="{2336F353-247D-4F35-A888-C1071E361B48}" dt="2024-11-12T17:08:17.506" v="31" actId="14100"/>
          <ac:spMkLst>
            <pc:docMk/>
            <pc:sldMk cId="0" sldId="264"/>
            <ac:spMk id="16387" creationId="{00000000-0000-0000-0000-000000000000}"/>
          </ac:spMkLst>
        </pc:spChg>
      </pc:sldChg>
      <pc:sldChg chg="modSp del">
        <pc:chgData name="" userId="9a24253a5e4fde46" providerId="LiveId" clId="{2336F353-247D-4F35-A888-C1071E361B48}" dt="2024-11-12T18:09:58.531" v="1703" actId="2696"/>
        <pc:sldMkLst>
          <pc:docMk/>
          <pc:sldMk cId="0" sldId="265"/>
        </pc:sldMkLst>
        <pc:spChg chg="mod">
          <ac:chgData name="" userId="9a24253a5e4fde46" providerId="LiveId" clId="{2336F353-247D-4F35-A888-C1071E361B48}" dt="2024-11-12T17:08:55.931" v="39" actId="1076"/>
          <ac:spMkLst>
            <pc:docMk/>
            <pc:sldMk cId="0" sldId="265"/>
            <ac:spMk id="17410" creationId="{00000000-0000-0000-0000-000000000000}"/>
          </ac:spMkLst>
        </pc:spChg>
        <pc:spChg chg="mod">
          <ac:chgData name="" userId="9a24253a5e4fde46" providerId="LiveId" clId="{2336F353-247D-4F35-A888-C1071E361B48}" dt="2024-11-12T17:09:02.634" v="41" actId="1076"/>
          <ac:spMkLst>
            <pc:docMk/>
            <pc:sldMk cId="0" sldId="265"/>
            <ac:spMk id="17411" creationId="{00000000-0000-0000-0000-000000000000}"/>
          </ac:spMkLst>
        </pc:spChg>
      </pc:sldChg>
      <pc:sldChg chg="modSp del">
        <pc:chgData name="" userId="9a24253a5e4fde46" providerId="LiveId" clId="{2336F353-247D-4F35-A888-C1071E361B48}" dt="2024-11-12T18:09:58.537" v="1704" actId="2696"/>
        <pc:sldMkLst>
          <pc:docMk/>
          <pc:sldMk cId="0" sldId="267"/>
        </pc:sldMkLst>
        <pc:spChg chg="mod">
          <ac:chgData name="" userId="9a24253a5e4fde46" providerId="LiveId" clId="{2336F353-247D-4F35-A888-C1071E361B48}" dt="2024-11-12T17:09:11.466" v="43" actId="1076"/>
          <ac:spMkLst>
            <pc:docMk/>
            <pc:sldMk cId="0" sldId="267"/>
            <ac:spMk id="19459" creationId="{00000000-0000-0000-0000-000000000000}"/>
          </ac:spMkLst>
        </pc:spChg>
      </pc:sldChg>
      <pc:sldChg chg="modSp del">
        <pc:chgData name="" userId="9a24253a5e4fde46" providerId="LiveId" clId="{2336F353-247D-4F35-A888-C1071E361B48}" dt="2024-11-12T18:09:58.563" v="1708" actId="2696"/>
        <pc:sldMkLst>
          <pc:docMk/>
          <pc:sldMk cId="0" sldId="269"/>
        </pc:sldMkLst>
        <pc:spChg chg="mod">
          <ac:chgData name="" userId="9a24253a5e4fde46" providerId="LiveId" clId="{2336F353-247D-4F35-A888-C1071E361B48}" dt="2024-11-12T17:09:37.843" v="47" actId="1076"/>
          <ac:spMkLst>
            <pc:docMk/>
            <pc:sldMk cId="0" sldId="269"/>
            <ac:spMk id="21507" creationId="{00000000-0000-0000-0000-000000000000}"/>
          </ac:spMkLst>
        </pc:spChg>
      </pc:sldChg>
      <pc:sldChg chg="modSp del">
        <pc:chgData name="" userId="9a24253a5e4fde46" providerId="LiveId" clId="{2336F353-247D-4F35-A888-C1071E361B48}" dt="2024-11-12T18:09:58.567" v="1709" actId="2696"/>
        <pc:sldMkLst>
          <pc:docMk/>
          <pc:sldMk cId="0" sldId="271"/>
        </pc:sldMkLst>
        <pc:spChg chg="mod">
          <ac:chgData name="" userId="9a24253a5e4fde46" providerId="LiveId" clId="{2336F353-247D-4F35-A888-C1071E361B48}" dt="2024-11-12T17:09:44.427" v="50" actId="1076"/>
          <ac:spMkLst>
            <pc:docMk/>
            <pc:sldMk cId="0" sldId="271"/>
            <ac:spMk id="23554" creationId="{00000000-0000-0000-0000-000000000000}"/>
          </ac:spMkLst>
        </pc:spChg>
        <pc:spChg chg="mod">
          <ac:chgData name="" userId="9a24253a5e4fde46" providerId="LiveId" clId="{2336F353-247D-4F35-A888-C1071E361B48}" dt="2024-11-12T17:09:50.115" v="52" actId="1076"/>
          <ac:spMkLst>
            <pc:docMk/>
            <pc:sldMk cId="0" sldId="271"/>
            <ac:spMk id="23555" creationId="{00000000-0000-0000-0000-000000000000}"/>
          </ac:spMkLst>
        </pc:spChg>
      </pc:sldChg>
      <pc:sldChg chg="modSp">
        <pc:chgData name="" userId="9a24253a5e4fde46" providerId="LiveId" clId="{2336F353-247D-4F35-A888-C1071E361B48}" dt="2024-11-12T17:10:13.971" v="58" actId="1076"/>
        <pc:sldMkLst>
          <pc:docMk/>
          <pc:sldMk cId="0" sldId="275"/>
        </pc:sldMkLst>
        <pc:spChg chg="mod">
          <ac:chgData name="" userId="9a24253a5e4fde46" providerId="LiveId" clId="{2336F353-247D-4F35-A888-C1071E361B48}" dt="2024-11-12T17:04:51.913" v="0"/>
          <ac:spMkLst>
            <pc:docMk/>
            <pc:sldMk cId="0" sldId="275"/>
            <ac:spMk id="2" creationId="{00000000-0000-0000-0000-000000000000}"/>
          </ac:spMkLst>
        </pc:spChg>
        <pc:spChg chg="mod">
          <ac:chgData name="" userId="9a24253a5e4fde46" providerId="LiveId" clId="{2336F353-247D-4F35-A888-C1071E361B48}" dt="2024-11-12T17:10:09.107" v="56" actId="1076"/>
          <ac:spMkLst>
            <pc:docMk/>
            <pc:sldMk cId="0" sldId="275"/>
            <ac:spMk id="28674" creationId="{00000000-0000-0000-0000-000000000000}"/>
          </ac:spMkLst>
        </pc:spChg>
        <pc:spChg chg="mod">
          <ac:chgData name="" userId="9a24253a5e4fde46" providerId="LiveId" clId="{2336F353-247D-4F35-A888-C1071E361B48}" dt="2024-11-12T17:10:13.971" v="58" actId="1076"/>
          <ac:spMkLst>
            <pc:docMk/>
            <pc:sldMk cId="0" sldId="275"/>
            <ac:spMk id="28675" creationId="{00000000-0000-0000-0000-000000000000}"/>
          </ac:spMkLst>
        </pc:spChg>
      </pc:sldChg>
      <pc:sldChg chg="modSp">
        <pc:chgData name="" userId="9a24253a5e4fde46" providerId="LiveId" clId="{2336F353-247D-4F35-A888-C1071E361B48}" dt="2024-11-12T17:04:52.122" v="2" actId="27636"/>
        <pc:sldMkLst>
          <pc:docMk/>
          <pc:sldMk cId="0" sldId="276"/>
        </pc:sldMkLst>
        <pc:spChg chg="mod">
          <ac:chgData name="" userId="9a24253a5e4fde46" providerId="LiveId" clId="{2336F353-247D-4F35-A888-C1071E361B48}" dt="2024-11-12T17:04:52.122" v="2" actId="27636"/>
          <ac:spMkLst>
            <pc:docMk/>
            <pc:sldMk cId="0" sldId="276"/>
            <ac:spMk id="29699" creationId="{00000000-0000-0000-0000-000000000000}"/>
          </ac:spMkLst>
        </pc:spChg>
      </pc:sldChg>
      <pc:sldChg chg="modSp">
        <pc:chgData name="" userId="9a24253a5e4fde46" providerId="LiveId" clId="{2336F353-247D-4F35-A888-C1071E361B48}" dt="2024-11-12T17:10:02.011" v="55" actId="1076"/>
        <pc:sldMkLst>
          <pc:docMk/>
          <pc:sldMk cId="0" sldId="281"/>
        </pc:sldMkLst>
        <pc:spChg chg="mod">
          <ac:chgData name="" userId="9a24253a5e4fde46" providerId="LiveId" clId="{2336F353-247D-4F35-A888-C1071E361B48}" dt="2024-11-12T17:10:02.011" v="55" actId="1076"/>
          <ac:spMkLst>
            <pc:docMk/>
            <pc:sldMk cId="0" sldId="281"/>
            <ac:spMk id="5" creationId="{00000000-0000-0000-0000-000000000000}"/>
          </ac:spMkLst>
        </pc:spChg>
        <pc:picChg chg="mod">
          <ac:chgData name="" userId="9a24253a5e4fde46" providerId="LiveId" clId="{2336F353-247D-4F35-A888-C1071E361B48}" dt="2024-11-12T17:04:51.913" v="0"/>
          <ac:picMkLst>
            <pc:docMk/>
            <pc:sldMk cId="0" sldId="281"/>
            <ac:picMk id="6" creationId="{00000000-0000-0000-0000-000000000000}"/>
          </ac:picMkLst>
        </pc:picChg>
      </pc:sldChg>
      <pc:sldChg chg="modSp">
        <pc:chgData name="" userId="9a24253a5e4fde46" providerId="LiveId" clId="{2336F353-247D-4F35-A888-C1071E361B48}" dt="2024-11-12T17:22:58.131" v="464" actId="6549"/>
        <pc:sldMkLst>
          <pc:docMk/>
          <pc:sldMk cId="0" sldId="294"/>
        </pc:sldMkLst>
        <pc:spChg chg="mod">
          <ac:chgData name="" userId="9a24253a5e4fde46" providerId="LiveId" clId="{2336F353-247D-4F35-A888-C1071E361B48}" dt="2024-11-12T17:05:13.240" v="6" actId="14100"/>
          <ac:spMkLst>
            <pc:docMk/>
            <pc:sldMk cId="0" sldId="294"/>
            <ac:spMk id="2" creationId="{00000000-0000-0000-0000-000000000000}"/>
          </ac:spMkLst>
        </pc:spChg>
        <pc:spChg chg="mod">
          <ac:chgData name="" userId="9a24253a5e4fde46" providerId="LiveId" clId="{2336F353-247D-4F35-A888-C1071E361B48}" dt="2024-11-12T17:22:58.131" v="464" actId="6549"/>
          <ac:spMkLst>
            <pc:docMk/>
            <pc:sldMk cId="0" sldId="294"/>
            <ac:spMk id="3" creationId="{00000000-0000-0000-0000-000000000000}"/>
          </ac:spMkLst>
        </pc:spChg>
      </pc:sldChg>
      <pc:sldChg chg="addSp delSp modSp">
        <pc:chgData name="" userId="9a24253a5e4fde46" providerId="LiveId" clId="{2336F353-247D-4F35-A888-C1071E361B48}" dt="2024-11-12T18:40:33.299" v="1815" actId="14100"/>
        <pc:sldMkLst>
          <pc:docMk/>
          <pc:sldMk cId="0" sldId="295"/>
        </pc:sldMkLst>
        <pc:spChg chg="del">
          <ac:chgData name="" userId="9a24253a5e4fde46" providerId="LiveId" clId="{2336F353-247D-4F35-A888-C1071E361B48}" dt="2024-11-12T18:40:26.169" v="1812" actId="478"/>
          <ac:spMkLst>
            <pc:docMk/>
            <pc:sldMk cId="0" sldId="295"/>
            <ac:spMk id="2" creationId="{00000000-0000-0000-0000-000000000000}"/>
          </ac:spMkLst>
        </pc:spChg>
        <pc:spChg chg="add del mod">
          <ac:chgData name="" userId="9a24253a5e4fde46" providerId="LiveId" clId="{2336F353-247D-4F35-A888-C1071E361B48}" dt="2024-11-12T18:40:28.603" v="1814" actId="478"/>
          <ac:spMkLst>
            <pc:docMk/>
            <pc:sldMk cId="0" sldId="295"/>
            <ac:spMk id="4" creationId="{D3815614-C3C9-4388-80D9-2C564D3C7711}"/>
          </ac:spMkLst>
        </pc:spChg>
        <pc:picChg chg="mod">
          <ac:chgData name="" userId="9a24253a5e4fde46" providerId="LiveId" clId="{2336F353-247D-4F35-A888-C1071E361B48}" dt="2024-11-12T18:40:33.299" v="1815" actId="14100"/>
          <ac:picMkLst>
            <pc:docMk/>
            <pc:sldMk cId="0" sldId="295"/>
            <ac:picMk id="5" creationId="{686505B7-BCE6-4561-A91B-FEFA72AD00EB}"/>
          </ac:picMkLst>
        </pc:picChg>
      </pc:sldChg>
      <pc:sldChg chg="modSp">
        <pc:chgData name="" userId="9a24253a5e4fde46" providerId="LiveId" clId="{2336F353-247D-4F35-A888-C1071E361B48}" dt="2024-11-12T17:04:51.913" v="0"/>
        <pc:sldMkLst>
          <pc:docMk/>
          <pc:sldMk cId="0" sldId="302"/>
        </pc:sldMkLst>
        <pc:spChg chg="mod">
          <ac:chgData name="" userId="9a24253a5e4fde46" providerId="LiveId" clId="{2336F353-247D-4F35-A888-C1071E361B48}" dt="2024-11-12T17:04:51.913" v="0"/>
          <ac:spMkLst>
            <pc:docMk/>
            <pc:sldMk cId="0" sldId="302"/>
            <ac:spMk id="37891" creationId="{00000000-0000-0000-0000-000000000000}"/>
          </ac:spMkLst>
        </pc:spChg>
        <pc:picChg chg="mod">
          <ac:chgData name="" userId="9a24253a5e4fde46" providerId="LiveId" clId="{2336F353-247D-4F35-A888-C1071E361B48}" dt="2024-11-12T17:04:51.913" v="0"/>
          <ac:picMkLst>
            <pc:docMk/>
            <pc:sldMk cId="0" sldId="302"/>
            <ac:picMk id="6" creationId="{00000000-0000-0000-0000-000000000000}"/>
          </ac:picMkLst>
        </pc:picChg>
      </pc:sldChg>
      <pc:sldChg chg="modSp">
        <pc:chgData name="" userId="9a24253a5e4fde46" providerId="LiveId" clId="{2336F353-247D-4F35-A888-C1071E361B48}" dt="2024-11-12T17:10:39.268" v="64" actId="14100"/>
        <pc:sldMkLst>
          <pc:docMk/>
          <pc:sldMk cId="0" sldId="304"/>
        </pc:sldMkLst>
        <pc:spChg chg="mod">
          <ac:chgData name="" userId="9a24253a5e4fde46" providerId="LiveId" clId="{2336F353-247D-4F35-A888-C1071E361B48}" dt="2024-11-12T17:10:39.268" v="64" actId="14100"/>
          <ac:spMkLst>
            <pc:docMk/>
            <pc:sldMk cId="0" sldId="304"/>
            <ac:spMk id="4099" creationId="{00000000-0000-0000-0000-000000000000}"/>
          </ac:spMkLst>
        </pc:spChg>
        <pc:picChg chg="mod">
          <ac:chgData name="" userId="9a24253a5e4fde46" providerId="LiveId" clId="{2336F353-247D-4F35-A888-C1071E361B48}" dt="2024-11-12T17:10:32.811" v="62" actId="1076"/>
          <ac:picMkLst>
            <pc:docMk/>
            <pc:sldMk cId="0" sldId="304"/>
            <ac:picMk id="2" creationId="{00000000-0000-0000-0000-000000000000}"/>
          </ac:picMkLst>
        </pc:picChg>
      </pc:sldChg>
      <pc:sldChg chg="modSp del">
        <pc:chgData name="" userId="9a24253a5e4fde46" providerId="LiveId" clId="{2336F353-247D-4F35-A888-C1071E361B48}" dt="2024-11-12T17:22:43.482" v="462" actId="2696"/>
        <pc:sldMkLst>
          <pc:docMk/>
          <pc:sldMk cId="3602952795" sldId="310"/>
        </pc:sldMkLst>
        <pc:spChg chg="mod">
          <ac:chgData name="" userId="9a24253a5e4fde46" providerId="LiveId" clId="{2336F353-247D-4F35-A888-C1071E361B48}" dt="2024-11-12T17:05:36.432" v="8" actId="14100"/>
          <ac:spMkLst>
            <pc:docMk/>
            <pc:sldMk cId="3602952795" sldId="310"/>
            <ac:spMk id="2" creationId="{00000000-0000-0000-0000-000000000000}"/>
          </ac:spMkLst>
        </pc:spChg>
        <pc:spChg chg="mod">
          <ac:chgData name="" userId="9a24253a5e4fde46" providerId="LiveId" clId="{2336F353-247D-4F35-A888-C1071E361B48}" dt="2024-11-12T17:21:53.167" v="441"/>
          <ac:spMkLst>
            <pc:docMk/>
            <pc:sldMk cId="3602952795" sldId="310"/>
            <ac:spMk id="3" creationId="{00000000-0000-0000-0000-000000000000}"/>
          </ac:spMkLst>
        </pc:spChg>
      </pc:sldChg>
      <pc:sldChg chg="addSp modSp modNotesTx">
        <pc:chgData name="" userId="9a24253a5e4fde46" providerId="LiveId" clId="{2336F353-247D-4F35-A888-C1071E361B48}" dt="2024-11-12T18:48:47.679" v="1834" actId="1076"/>
        <pc:sldMkLst>
          <pc:docMk/>
          <pc:sldMk cId="1287327041" sldId="311"/>
        </pc:sldMkLst>
        <pc:spChg chg="mod">
          <ac:chgData name="" userId="9a24253a5e4fde46" providerId="LiveId" clId="{2336F353-247D-4F35-A888-C1071E361B48}" dt="2024-11-12T17:05:57.409" v="11" actId="14100"/>
          <ac:spMkLst>
            <pc:docMk/>
            <pc:sldMk cId="1287327041" sldId="311"/>
            <ac:spMk id="2" creationId="{00000000-0000-0000-0000-000000000000}"/>
          </ac:spMkLst>
        </pc:spChg>
        <pc:spChg chg="mod">
          <ac:chgData name="" userId="9a24253a5e4fde46" providerId="LiveId" clId="{2336F353-247D-4F35-A888-C1071E361B48}" dt="2024-11-12T18:48:43.952" v="1833" actId="14100"/>
          <ac:spMkLst>
            <pc:docMk/>
            <pc:sldMk cId="1287327041" sldId="311"/>
            <ac:spMk id="3" creationId="{00000000-0000-0000-0000-000000000000}"/>
          </ac:spMkLst>
        </pc:spChg>
        <pc:picChg chg="add mod">
          <ac:chgData name="" userId="9a24253a5e4fde46" providerId="LiveId" clId="{2336F353-247D-4F35-A888-C1071E361B48}" dt="2024-11-12T18:48:47.679" v="1834" actId="1076"/>
          <ac:picMkLst>
            <pc:docMk/>
            <pc:sldMk cId="1287327041" sldId="311"/>
            <ac:picMk id="5" creationId="{289A5E34-74F9-4149-9F8E-7F7B794FC7FA}"/>
          </ac:picMkLst>
        </pc:picChg>
      </pc:sldChg>
      <pc:sldChg chg="modSp del">
        <pc:chgData name="" userId="9a24253a5e4fde46" providerId="LiveId" clId="{2336F353-247D-4F35-A888-C1071E361B48}" dt="2024-11-12T18:09:58.543" v="1705" actId="2696"/>
        <pc:sldMkLst>
          <pc:docMk/>
          <pc:sldMk cId="3434751871" sldId="312"/>
        </pc:sldMkLst>
        <pc:spChg chg="mod">
          <ac:chgData name="" userId="9a24253a5e4fde46" providerId="LiveId" clId="{2336F353-247D-4F35-A888-C1071E361B48}" dt="2024-11-12T17:09:17.387" v="44" actId="14100"/>
          <ac:spMkLst>
            <pc:docMk/>
            <pc:sldMk cId="3434751871" sldId="312"/>
            <ac:spMk id="19459" creationId="{00000000-0000-0000-0000-000000000000}"/>
          </ac:spMkLst>
        </pc:spChg>
      </pc:sldChg>
      <pc:sldChg chg="modSp del">
        <pc:chgData name="" userId="9a24253a5e4fde46" providerId="LiveId" clId="{2336F353-247D-4F35-A888-C1071E361B48}" dt="2024-11-12T18:09:58.550" v="1706" actId="2696"/>
        <pc:sldMkLst>
          <pc:docMk/>
          <pc:sldMk cId="892783672" sldId="313"/>
        </pc:sldMkLst>
        <pc:spChg chg="mod">
          <ac:chgData name="" userId="9a24253a5e4fde46" providerId="LiveId" clId="{2336F353-247D-4F35-A888-C1071E361B48}" dt="2024-11-12T17:09:23.922" v="45" actId="14100"/>
          <ac:spMkLst>
            <pc:docMk/>
            <pc:sldMk cId="892783672" sldId="313"/>
            <ac:spMk id="19459" creationId="{00000000-0000-0000-0000-000000000000}"/>
          </ac:spMkLst>
        </pc:spChg>
      </pc:sldChg>
      <pc:sldChg chg="modSp del">
        <pc:chgData name="" userId="9a24253a5e4fde46" providerId="LiveId" clId="{2336F353-247D-4F35-A888-C1071E361B48}" dt="2024-11-12T18:09:58.557" v="1707" actId="2696"/>
        <pc:sldMkLst>
          <pc:docMk/>
          <pc:sldMk cId="2384160094" sldId="314"/>
        </pc:sldMkLst>
        <pc:spChg chg="mod">
          <ac:chgData name="" userId="9a24253a5e4fde46" providerId="LiveId" clId="{2336F353-247D-4F35-A888-C1071E361B48}" dt="2024-11-12T17:04:51.913" v="0"/>
          <ac:spMkLst>
            <pc:docMk/>
            <pc:sldMk cId="2384160094" sldId="314"/>
            <ac:spMk id="2" creationId="{00000000-0000-0000-0000-000000000000}"/>
          </ac:spMkLst>
        </pc:spChg>
        <pc:spChg chg="mod">
          <ac:chgData name="" userId="9a24253a5e4fde46" providerId="LiveId" clId="{2336F353-247D-4F35-A888-C1071E361B48}" dt="2024-11-12T17:09:29.747" v="46" actId="14100"/>
          <ac:spMkLst>
            <pc:docMk/>
            <pc:sldMk cId="2384160094" sldId="314"/>
            <ac:spMk id="19459" creationId="{00000000-0000-0000-0000-000000000000}"/>
          </ac:spMkLst>
        </pc:spChg>
      </pc:sldChg>
      <pc:sldChg chg="modSp">
        <pc:chgData name="" userId="9a24253a5e4fde46" providerId="LiveId" clId="{2336F353-247D-4F35-A888-C1071E361B48}" dt="2024-11-12T17:10:46.469" v="67" actId="27636"/>
        <pc:sldMkLst>
          <pc:docMk/>
          <pc:sldMk cId="1946192488" sldId="315"/>
        </pc:sldMkLst>
        <pc:spChg chg="mod">
          <ac:chgData name="" userId="9a24253a5e4fde46" providerId="LiveId" clId="{2336F353-247D-4F35-A888-C1071E361B48}" dt="2024-11-12T17:10:43.659" v="65" actId="1076"/>
          <ac:spMkLst>
            <pc:docMk/>
            <pc:sldMk cId="1946192488" sldId="315"/>
            <ac:spMk id="2" creationId="{00000000-0000-0000-0000-000000000000}"/>
          </ac:spMkLst>
        </pc:spChg>
        <pc:spChg chg="mod">
          <ac:chgData name="" userId="9a24253a5e4fde46" providerId="LiveId" clId="{2336F353-247D-4F35-A888-C1071E361B48}" dt="2024-11-12T17:10:46.469" v="67" actId="27636"/>
          <ac:spMkLst>
            <pc:docMk/>
            <pc:sldMk cId="1946192488" sldId="315"/>
            <ac:spMk id="3" creationId="{00000000-0000-0000-0000-000000000000}"/>
          </ac:spMkLst>
        </pc:spChg>
      </pc:sldChg>
      <pc:sldChg chg="modSp">
        <pc:chgData name="" userId="9a24253a5e4fde46" providerId="LiveId" clId="{2336F353-247D-4F35-A888-C1071E361B48}" dt="2024-11-12T17:04:51.913" v="0"/>
        <pc:sldMkLst>
          <pc:docMk/>
          <pc:sldMk cId="2814512311" sldId="316"/>
        </pc:sldMkLst>
        <pc:spChg chg="mod">
          <ac:chgData name="" userId="9a24253a5e4fde46" providerId="LiveId" clId="{2336F353-247D-4F35-A888-C1071E361B48}" dt="2024-11-12T17:04:51.913" v="0"/>
          <ac:spMkLst>
            <pc:docMk/>
            <pc:sldMk cId="2814512311" sldId="316"/>
            <ac:spMk id="37891" creationId="{00000000-0000-0000-0000-000000000000}"/>
          </ac:spMkLst>
        </pc:spChg>
        <pc:picChg chg="mod">
          <ac:chgData name="" userId="9a24253a5e4fde46" providerId="LiveId" clId="{2336F353-247D-4F35-A888-C1071E361B48}" dt="2024-11-12T17:04:51.913" v="0"/>
          <ac:picMkLst>
            <pc:docMk/>
            <pc:sldMk cId="2814512311" sldId="316"/>
            <ac:picMk id="5" creationId="{00000000-0000-0000-0000-000000000000}"/>
          </ac:picMkLst>
        </pc:picChg>
      </pc:sldChg>
      <pc:sldChg chg="addSp modSp">
        <pc:chgData name="" userId="9a24253a5e4fde46" providerId="LiveId" clId="{2336F353-247D-4F35-A888-C1071E361B48}" dt="2024-11-12T18:43:18.676" v="1822" actId="1076"/>
        <pc:sldMkLst>
          <pc:docMk/>
          <pc:sldMk cId="3119319765" sldId="317"/>
        </pc:sldMkLst>
        <pc:spChg chg="mod">
          <ac:chgData name="" userId="9a24253a5e4fde46" providerId="LiveId" clId="{2336F353-247D-4F35-A888-C1071E361B48}" dt="2024-11-12T17:07:19.897" v="25" actId="1076"/>
          <ac:spMkLst>
            <pc:docMk/>
            <pc:sldMk cId="3119319765" sldId="317"/>
            <ac:spMk id="15362" creationId="{00000000-0000-0000-0000-000000000000}"/>
          </ac:spMkLst>
        </pc:spChg>
        <pc:spChg chg="mod">
          <ac:chgData name="" userId="9a24253a5e4fde46" providerId="LiveId" clId="{2336F353-247D-4F35-A888-C1071E361B48}" dt="2024-11-12T18:43:11.429" v="1819" actId="14100"/>
          <ac:spMkLst>
            <pc:docMk/>
            <pc:sldMk cId="3119319765" sldId="317"/>
            <ac:spMk id="15363" creationId="{00000000-0000-0000-0000-000000000000}"/>
          </ac:spMkLst>
        </pc:spChg>
        <pc:picChg chg="add mod">
          <ac:chgData name="" userId="9a24253a5e4fde46" providerId="LiveId" clId="{2336F353-247D-4F35-A888-C1071E361B48}" dt="2024-11-12T18:43:18.676" v="1822" actId="1076"/>
          <ac:picMkLst>
            <pc:docMk/>
            <pc:sldMk cId="3119319765" sldId="317"/>
            <ac:picMk id="3" creationId="{D8537B6E-8AD4-49E3-8CB3-2AA5EC991296}"/>
          </ac:picMkLst>
        </pc:picChg>
      </pc:sldChg>
      <pc:sldChg chg="modSp">
        <pc:chgData name="" userId="9a24253a5e4fde46" providerId="LiveId" clId="{2336F353-247D-4F35-A888-C1071E361B48}" dt="2024-11-12T17:04:52.132" v="3" actId="27636"/>
        <pc:sldMkLst>
          <pc:docMk/>
          <pc:sldMk cId="4055696974" sldId="318"/>
        </pc:sldMkLst>
        <pc:spChg chg="mod">
          <ac:chgData name="" userId="9a24253a5e4fde46" providerId="LiveId" clId="{2336F353-247D-4F35-A888-C1071E361B48}" dt="2024-11-12T17:04:52.132" v="3" actId="27636"/>
          <ac:spMkLst>
            <pc:docMk/>
            <pc:sldMk cId="4055696974" sldId="318"/>
            <ac:spMk id="29699" creationId="{00000000-0000-0000-0000-000000000000}"/>
          </ac:spMkLst>
        </pc:spChg>
      </pc:sldChg>
      <pc:sldChg chg="modSp del">
        <pc:chgData name="" userId="9a24253a5e4fde46" providerId="LiveId" clId="{2336F353-247D-4F35-A888-C1071E361B48}" dt="2024-11-12T17:59:41.998" v="1700" actId="2696"/>
        <pc:sldMkLst>
          <pc:docMk/>
          <pc:sldMk cId="2003265845" sldId="319"/>
        </pc:sldMkLst>
        <pc:spChg chg="mod">
          <ac:chgData name="" userId="9a24253a5e4fde46" providerId="LiveId" clId="{2336F353-247D-4F35-A888-C1071E361B48}" dt="2024-11-12T17:08:30.722" v="34" actId="14100"/>
          <ac:spMkLst>
            <pc:docMk/>
            <pc:sldMk cId="2003265845" sldId="319"/>
            <ac:spMk id="2" creationId="{00000000-0000-0000-0000-000000000000}"/>
          </ac:spMkLst>
        </pc:spChg>
        <pc:spChg chg="mod">
          <ac:chgData name="" userId="9a24253a5e4fde46" providerId="LiveId" clId="{2336F353-247D-4F35-A888-C1071E361B48}" dt="2024-11-12T17:08:36.146" v="35" actId="14100"/>
          <ac:spMkLst>
            <pc:docMk/>
            <pc:sldMk cId="2003265845" sldId="319"/>
            <ac:spMk id="3" creationId="{00000000-0000-0000-0000-000000000000}"/>
          </ac:spMkLst>
        </pc:spChg>
      </pc:sldChg>
      <pc:sldChg chg="del">
        <pc:chgData name="" userId="9a24253a5e4fde46" providerId="LiveId" clId="{2336F353-247D-4F35-A888-C1071E361B48}" dt="2024-11-12T17:28:42.366" v="1006" actId="2696"/>
        <pc:sldMkLst>
          <pc:docMk/>
          <pc:sldMk cId="1736840618" sldId="320"/>
        </pc:sldMkLst>
      </pc:sldChg>
      <pc:sldChg chg="modSp del">
        <pc:chgData name="" userId="9a24253a5e4fde46" providerId="LiveId" clId="{2336F353-247D-4F35-A888-C1071E361B48}" dt="2024-11-12T17:46:37.592" v="1533" actId="2696"/>
        <pc:sldMkLst>
          <pc:docMk/>
          <pc:sldMk cId="1524321830" sldId="321"/>
        </pc:sldMkLst>
        <pc:spChg chg="mod">
          <ac:chgData name="" userId="9a24253a5e4fde46" providerId="LiveId" clId="{2336F353-247D-4F35-A888-C1071E361B48}" dt="2024-11-12T17:07:43.130" v="27" actId="1076"/>
          <ac:spMkLst>
            <pc:docMk/>
            <pc:sldMk cId="1524321830" sldId="321"/>
            <ac:spMk id="15362" creationId="{00000000-0000-0000-0000-000000000000}"/>
          </ac:spMkLst>
        </pc:spChg>
        <pc:spChg chg="mod">
          <ac:chgData name="" userId="9a24253a5e4fde46" providerId="LiveId" clId="{2336F353-247D-4F35-A888-C1071E361B48}" dt="2024-11-12T17:07:45.953" v="28" actId="14100"/>
          <ac:spMkLst>
            <pc:docMk/>
            <pc:sldMk cId="1524321830" sldId="321"/>
            <ac:spMk id="15363" creationId="{00000000-0000-0000-0000-000000000000}"/>
          </ac:spMkLst>
        </pc:spChg>
      </pc:sldChg>
      <pc:sldChg chg="modSp del">
        <pc:chgData name="" userId="9a24253a5e4fde46" providerId="LiveId" clId="{2336F353-247D-4F35-A888-C1071E361B48}" dt="2024-11-12T17:59:44.772" v="1701" actId="2696"/>
        <pc:sldMkLst>
          <pc:docMk/>
          <pc:sldMk cId="2498876748" sldId="322"/>
        </pc:sldMkLst>
        <pc:spChg chg="mod">
          <ac:chgData name="" userId="9a24253a5e4fde46" providerId="LiveId" clId="{2336F353-247D-4F35-A888-C1071E361B48}" dt="2024-11-12T17:08:45.938" v="36" actId="14100"/>
          <ac:spMkLst>
            <pc:docMk/>
            <pc:sldMk cId="2498876748" sldId="322"/>
            <ac:spMk id="2" creationId="{00000000-0000-0000-0000-000000000000}"/>
          </ac:spMkLst>
        </pc:spChg>
        <pc:spChg chg="mod">
          <ac:chgData name="" userId="9a24253a5e4fde46" providerId="LiveId" clId="{2336F353-247D-4F35-A888-C1071E361B48}" dt="2024-11-12T17:08:49.864" v="38" actId="27636"/>
          <ac:spMkLst>
            <pc:docMk/>
            <pc:sldMk cId="2498876748" sldId="322"/>
            <ac:spMk id="3" creationId="{00000000-0000-0000-0000-000000000000}"/>
          </ac:spMkLst>
        </pc:spChg>
      </pc:sldChg>
      <pc:sldChg chg="del">
        <pc:chgData name="" userId="9a24253a5e4fde46" providerId="LiveId" clId="{2336F353-247D-4F35-A888-C1071E361B48}" dt="2024-11-12T18:09:58.526" v="1702" actId="2696"/>
        <pc:sldMkLst>
          <pc:docMk/>
          <pc:sldMk cId="1230417591" sldId="323"/>
        </pc:sldMkLst>
      </pc:sldChg>
      <pc:sldChg chg="modSp">
        <pc:chgData name="" userId="9a24253a5e4fde46" providerId="LiveId" clId="{2336F353-247D-4F35-A888-C1071E361B48}" dt="2024-11-12T17:10:26.916" v="61" actId="1076"/>
        <pc:sldMkLst>
          <pc:docMk/>
          <pc:sldMk cId="2895398590" sldId="324"/>
        </pc:sldMkLst>
        <pc:spChg chg="mod">
          <ac:chgData name="" userId="9a24253a5e4fde46" providerId="LiveId" clId="{2336F353-247D-4F35-A888-C1071E361B48}" dt="2024-11-12T17:10:26.916" v="61" actId="1076"/>
          <ac:spMkLst>
            <pc:docMk/>
            <pc:sldMk cId="2895398590" sldId="324"/>
            <ac:spMk id="3" creationId="{8037D645-C1C1-49D5-A728-742EEEA5536C}"/>
          </ac:spMkLst>
        </pc:spChg>
      </pc:sldChg>
      <pc:sldChg chg="modSp add">
        <pc:chgData name="" userId="9a24253a5e4fde46" providerId="LiveId" clId="{2336F353-247D-4F35-A888-C1071E361B48}" dt="2024-11-12T17:23:04.944" v="465" actId="6549"/>
        <pc:sldMkLst>
          <pc:docMk/>
          <pc:sldMk cId="1412557487" sldId="325"/>
        </pc:sldMkLst>
        <pc:spChg chg="mod">
          <ac:chgData name="" userId="9a24253a5e4fde46" providerId="LiveId" clId="{2336F353-247D-4F35-A888-C1071E361B48}" dt="2024-11-12T17:23:04.944" v="465" actId="6549"/>
          <ac:spMkLst>
            <pc:docMk/>
            <pc:sldMk cId="1412557487" sldId="325"/>
            <ac:spMk id="3" creationId="{00000000-0000-0000-0000-000000000000}"/>
          </ac:spMkLst>
        </pc:spChg>
      </pc:sldChg>
      <pc:sldChg chg="modSp add">
        <pc:chgData name="" userId="9a24253a5e4fde46" providerId="LiveId" clId="{2336F353-247D-4F35-A888-C1071E361B48}" dt="2024-11-12T17:28:29.504" v="1005" actId="20577"/>
        <pc:sldMkLst>
          <pc:docMk/>
          <pc:sldMk cId="119485212" sldId="326"/>
        </pc:sldMkLst>
        <pc:spChg chg="mod">
          <ac:chgData name="" userId="9a24253a5e4fde46" providerId="LiveId" clId="{2336F353-247D-4F35-A888-C1071E361B48}" dt="2024-11-12T17:26:24.731" v="721"/>
          <ac:spMkLst>
            <pc:docMk/>
            <pc:sldMk cId="119485212" sldId="326"/>
            <ac:spMk id="2" creationId="{96E9D233-3719-4556-B606-6CA245C932CB}"/>
          </ac:spMkLst>
        </pc:spChg>
        <pc:spChg chg="mod">
          <ac:chgData name="" userId="9a24253a5e4fde46" providerId="LiveId" clId="{2336F353-247D-4F35-A888-C1071E361B48}" dt="2024-11-12T17:28:29.504" v="1005" actId="20577"/>
          <ac:spMkLst>
            <pc:docMk/>
            <pc:sldMk cId="119485212" sldId="326"/>
            <ac:spMk id="3" creationId="{9CFE4B54-1966-43D6-8DAE-9DB9025374E6}"/>
          </ac:spMkLst>
        </pc:spChg>
      </pc:sldChg>
      <pc:sldChg chg="modSp add">
        <pc:chgData name="" userId="9a24253a5e4fde46" providerId="LiveId" clId="{2336F353-247D-4F35-A888-C1071E361B48}" dt="2024-11-12T17:59:28.212" v="1699" actId="6549"/>
        <pc:sldMkLst>
          <pc:docMk/>
          <pc:sldMk cId="0" sldId="327"/>
        </pc:sldMkLst>
        <pc:spChg chg="mod">
          <ac:chgData name="" userId="9a24253a5e4fde46" providerId="LiveId" clId="{2336F353-247D-4F35-A888-C1071E361B48}" dt="2024-11-12T17:59:28.212" v="1699" actId="6549"/>
          <ac:spMkLst>
            <pc:docMk/>
            <pc:sldMk cId="0" sldId="327"/>
            <ac:spMk id="3" creationId="{00000000-0000-0000-0000-000000000000}"/>
          </ac:spMkLst>
        </pc:spChg>
      </pc:sldChg>
      <pc:sldChg chg="add del">
        <pc:chgData name="" userId="9a24253a5e4fde46" providerId="LiveId" clId="{2336F353-247D-4F35-A888-C1071E361B48}" dt="2024-11-12T17:37:32.927" v="1357"/>
        <pc:sldMkLst>
          <pc:docMk/>
          <pc:sldMk cId="506358980" sldId="327"/>
        </pc:sldMkLst>
      </pc:sldChg>
      <pc:sldChg chg="add">
        <pc:chgData name="" userId="9a24253a5e4fde46" providerId="LiveId" clId="{2336F353-247D-4F35-A888-C1071E361B48}" dt="2024-11-12T18:10:27.125" v="1710"/>
        <pc:sldMkLst>
          <pc:docMk/>
          <pc:sldMk cId="0" sldId="328"/>
        </pc:sldMkLst>
      </pc:sldChg>
      <pc:sldChg chg="addSp delSp modSp add">
        <pc:chgData name="" userId="9a24253a5e4fde46" providerId="LiveId" clId="{2336F353-247D-4F35-A888-C1071E361B48}" dt="2024-11-12T18:19:20.360" v="1788" actId="14100"/>
        <pc:sldMkLst>
          <pc:docMk/>
          <pc:sldMk cId="0" sldId="329"/>
        </pc:sldMkLst>
        <pc:spChg chg="mod">
          <ac:chgData name="" userId="9a24253a5e4fde46" providerId="LiveId" clId="{2336F353-247D-4F35-A888-C1071E361B48}" dt="2024-11-12T18:19:20.360" v="1788" actId="14100"/>
          <ac:spMkLst>
            <pc:docMk/>
            <pc:sldMk cId="0" sldId="329"/>
            <ac:spMk id="3" creationId="{00000000-0000-0000-0000-000000000000}"/>
          </ac:spMkLst>
        </pc:spChg>
        <pc:spChg chg="add del">
          <ac:chgData name="" userId="9a24253a5e4fde46" providerId="LiveId" clId="{2336F353-247D-4F35-A888-C1071E361B48}" dt="2024-11-12T18:13:54.348" v="1730"/>
          <ac:spMkLst>
            <pc:docMk/>
            <pc:sldMk cId="0" sldId="329"/>
            <ac:spMk id="4" creationId="{0F6CAA6E-9270-4CE8-B6D3-EF4A6DE35823}"/>
          </ac:spMkLst>
        </pc:spChg>
        <pc:picChg chg="add mod">
          <ac:chgData name="" userId="9a24253a5e4fde46" providerId="LiveId" clId="{2336F353-247D-4F35-A888-C1071E361B48}" dt="2024-11-12T18:19:15.374" v="1787" actId="1076"/>
          <ac:picMkLst>
            <pc:docMk/>
            <pc:sldMk cId="0" sldId="329"/>
            <ac:picMk id="6" creationId="{35F0A34D-0627-487F-A3D0-191B5644A608}"/>
          </ac:picMkLst>
        </pc:picChg>
      </pc:sldChg>
      <pc:sldChg chg="addSp modSp add">
        <pc:chgData name="" userId="9a24253a5e4fde46" providerId="LiveId" clId="{2336F353-247D-4F35-A888-C1071E361B48}" dt="2024-11-12T18:21:28.256" v="1795" actId="14100"/>
        <pc:sldMkLst>
          <pc:docMk/>
          <pc:sldMk cId="0" sldId="330"/>
        </pc:sldMkLst>
        <pc:spChg chg="mod">
          <ac:chgData name="" userId="9a24253a5e4fde46" providerId="LiveId" clId="{2336F353-247D-4F35-A888-C1071E361B48}" dt="2024-11-12T18:21:28.256" v="1795" actId="14100"/>
          <ac:spMkLst>
            <pc:docMk/>
            <pc:sldMk cId="0" sldId="330"/>
            <ac:spMk id="3" creationId="{00000000-0000-0000-0000-000000000000}"/>
          </ac:spMkLst>
        </pc:spChg>
        <pc:picChg chg="add mod">
          <ac:chgData name="" userId="9a24253a5e4fde46" providerId="LiveId" clId="{2336F353-247D-4F35-A888-C1071E361B48}" dt="2024-11-12T18:21:18.695" v="1792" actId="1076"/>
          <ac:picMkLst>
            <pc:docMk/>
            <pc:sldMk cId="0" sldId="330"/>
            <ac:picMk id="5" creationId="{EBD096B8-35F3-4456-8E4E-F89BEC7D7E7A}"/>
          </ac:picMkLst>
        </pc:picChg>
      </pc:sldChg>
      <pc:sldChg chg="modSp add">
        <pc:chgData name="" userId="9a24253a5e4fde46" providerId="LiveId" clId="{2336F353-247D-4F35-A888-C1071E361B48}" dt="2024-11-12T18:14:31.932" v="1762" actId="20577"/>
        <pc:sldMkLst>
          <pc:docMk/>
          <pc:sldMk cId="575706144" sldId="331"/>
        </pc:sldMkLst>
        <pc:spChg chg="mod">
          <ac:chgData name="" userId="9a24253a5e4fde46" providerId="LiveId" clId="{2336F353-247D-4F35-A888-C1071E361B48}" dt="2024-11-12T18:14:31.932" v="1762" actId="20577"/>
          <ac:spMkLst>
            <pc:docMk/>
            <pc:sldMk cId="575706144" sldId="331"/>
            <ac:spMk id="2" creationId="{869C66E3-CD86-4E4F-A30C-9F73222EE007}"/>
          </ac:spMkLst>
        </pc:spChg>
        <pc:spChg chg="mod">
          <ac:chgData name="" userId="9a24253a5e4fde46" providerId="LiveId" clId="{2336F353-247D-4F35-A888-C1071E361B48}" dt="2024-11-12T18:14:11.261" v="1740" actId="6549"/>
          <ac:spMkLst>
            <pc:docMk/>
            <pc:sldMk cId="575706144" sldId="331"/>
            <ac:spMk id="3" creationId="{690D8C02-41FA-4C6B-A31C-D2DD2AB84E6D}"/>
          </ac:spMkLst>
        </pc:spChg>
      </pc:sldChg>
      <pc:sldMasterChg chg="modSp modSldLayout">
        <pc:chgData name="" userId="9a24253a5e4fde46" providerId="LiveId" clId="{2336F353-247D-4F35-A888-C1071E361B48}" dt="2024-11-12T17:04:51.913" v="0"/>
        <pc:sldMasterMkLst>
          <pc:docMk/>
          <pc:sldMasterMk cId="3502413561" sldId="2147483693"/>
        </pc:sldMasterMkLst>
        <pc:spChg chg="mod">
          <ac:chgData name="" userId="9a24253a5e4fde46" providerId="LiveId" clId="{2336F353-247D-4F35-A888-C1071E361B48}" dt="2024-11-12T17:04:51.913" v="0"/>
          <ac:spMkLst>
            <pc:docMk/>
            <pc:sldMasterMk cId="3502413561" sldId="2147483693"/>
            <ac:spMk id="2" creationId="{00000000-0000-0000-0000-000000000000}"/>
          </ac:spMkLst>
        </pc:spChg>
        <pc:spChg chg="mod">
          <ac:chgData name="" userId="9a24253a5e4fde46" providerId="LiveId" clId="{2336F353-247D-4F35-A888-C1071E361B48}" dt="2024-11-12T17:04:51.913" v="0"/>
          <ac:spMkLst>
            <pc:docMk/>
            <pc:sldMasterMk cId="3502413561" sldId="2147483693"/>
            <ac:spMk id="3" creationId="{00000000-0000-0000-0000-000000000000}"/>
          </ac:spMkLst>
        </pc:spChg>
        <pc:spChg chg="mod">
          <ac:chgData name="" userId="9a24253a5e4fde46" providerId="LiveId" clId="{2336F353-247D-4F35-A888-C1071E361B48}" dt="2024-11-12T17:04:51.913" v="0"/>
          <ac:spMkLst>
            <pc:docMk/>
            <pc:sldMasterMk cId="3502413561" sldId="2147483693"/>
            <ac:spMk id="4" creationId="{00000000-0000-0000-0000-000000000000}"/>
          </ac:spMkLst>
        </pc:spChg>
        <pc:spChg chg="mod">
          <ac:chgData name="" userId="9a24253a5e4fde46" providerId="LiveId" clId="{2336F353-247D-4F35-A888-C1071E361B48}" dt="2024-11-12T17:04:51.913" v="0"/>
          <ac:spMkLst>
            <pc:docMk/>
            <pc:sldMasterMk cId="3502413561" sldId="2147483693"/>
            <ac:spMk id="5" creationId="{00000000-0000-0000-0000-000000000000}"/>
          </ac:spMkLst>
        </pc:spChg>
        <pc:spChg chg="mod">
          <ac:chgData name="" userId="9a24253a5e4fde46" providerId="LiveId" clId="{2336F353-247D-4F35-A888-C1071E361B48}" dt="2024-11-12T17:04:51.913" v="0"/>
          <ac:spMkLst>
            <pc:docMk/>
            <pc:sldMasterMk cId="3502413561" sldId="2147483693"/>
            <ac:spMk id="6" creationId="{00000000-0000-0000-0000-000000000000}"/>
          </ac:spMkLst>
        </pc:spChg>
        <pc:spChg chg="mod">
          <ac:chgData name="" userId="9a24253a5e4fde46" providerId="LiveId" clId="{2336F353-247D-4F35-A888-C1071E361B48}" dt="2024-11-12T17:04:51.913" v="0"/>
          <ac:spMkLst>
            <pc:docMk/>
            <pc:sldMasterMk cId="3502413561" sldId="2147483693"/>
            <ac:spMk id="19" creationId="{00000000-0000-0000-0000-000000000000}"/>
          </ac:spMkLst>
        </pc:spChg>
        <pc:spChg chg="mod">
          <ac:chgData name="" userId="9a24253a5e4fde46" providerId="LiveId" clId="{2336F353-247D-4F35-A888-C1071E361B48}" dt="2024-11-12T17:04:51.913" v="0"/>
          <ac:spMkLst>
            <pc:docMk/>
            <pc:sldMasterMk cId="3502413561" sldId="2147483693"/>
            <ac:spMk id="20" creationId="{00000000-0000-0000-0000-000000000000}"/>
          </ac:spMkLst>
        </pc:spChg>
        <pc:spChg chg="mod">
          <ac:chgData name="" userId="9a24253a5e4fde46" providerId="LiveId" clId="{2336F353-247D-4F35-A888-C1071E361B48}" dt="2024-11-12T17:04:51.913" v="0"/>
          <ac:spMkLst>
            <pc:docMk/>
            <pc:sldMasterMk cId="3502413561" sldId="2147483693"/>
            <ac:spMk id="21" creationId="{00000000-0000-0000-0000-000000000000}"/>
          </ac:spMkLst>
        </pc:spChg>
        <pc:spChg chg="mod">
          <ac:chgData name="" userId="9a24253a5e4fde46" providerId="LiveId" clId="{2336F353-247D-4F35-A888-C1071E361B48}" dt="2024-11-12T17:04:51.913" v="0"/>
          <ac:spMkLst>
            <pc:docMk/>
            <pc:sldMasterMk cId="3502413561" sldId="2147483693"/>
            <ac:spMk id="22" creationId="{00000000-0000-0000-0000-000000000000}"/>
          </ac:spMkLst>
        </pc:spChg>
        <pc:spChg chg="mod">
          <ac:chgData name="" userId="9a24253a5e4fde46" providerId="LiveId" clId="{2336F353-247D-4F35-A888-C1071E361B48}" dt="2024-11-12T17:04:51.913" v="0"/>
          <ac:spMkLst>
            <pc:docMk/>
            <pc:sldMasterMk cId="3502413561" sldId="2147483693"/>
            <ac:spMk id="23" creationId="{00000000-0000-0000-0000-000000000000}"/>
          </ac:spMkLst>
        </pc:spChg>
        <pc:spChg chg="mod">
          <ac:chgData name="" userId="9a24253a5e4fde46" providerId="LiveId" clId="{2336F353-247D-4F35-A888-C1071E361B48}" dt="2024-11-12T17:04:51.913" v="0"/>
          <ac:spMkLst>
            <pc:docMk/>
            <pc:sldMasterMk cId="3502413561" sldId="2147483693"/>
            <ac:spMk id="24" creationId="{00000000-0000-0000-0000-000000000000}"/>
          </ac:spMkLst>
        </pc:spChg>
        <pc:sldLayoutChg chg="modSp">
          <pc:chgData name="" userId="9a24253a5e4fde46" providerId="LiveId" clId="{2336F353-247D-4F35-A888-C1071E361B48}" dt="2024-11-12T17:04:51.913" v="0"/>
          <pc:sldLayoutMkLst>
            <pc:docMk/>
            <pc:sldMasterMk cId="3502413561" sldId="2147483693"/>
            <pc:sldLayoutMk cId="2035275720" sldId="2147483694"/>
          </pc:sldLayoutMkLst>
          <pc:spChg chg="mod">
            <ac:chgData name="" userId="9a24253a5e4fde46" providerId="LiveId" clId="{2336F353-247D-4F35-A888-C1071E361B48}" dt="2024-11-12T17:04:51.913" v="0"/>
            <ac:spMkLst>
              <pc:docMk/>
              <pc:sldMasterMk cId="3502413561" sldId="2147483693"/>
              <pc:sldLayoutMk cId="2035275720" sldId="2147483694"/>
              <ac:spMk id="2" creationId="{00000000-0000-0000-0000-000000000000}"/>
            </ac:spMkLst>
          </pc:spChg>
          <pc:spChg chg="mod">
            <ac:chgData name="" userId="9a24253a5e4fde46" providerId="LiveId" clId="{2336F353-247D-4F35-A888-C1071E361B48}" dt="2024-11-12T17:04:51.913" v="0"/>
            <ac:spMkLst>
              <pc:docMk/>
              <pc:sldMasterMk cId="3502413561" sldId="2147483693"/>
              <pc:sldLayoutMk cId="2035275720" sldId="2147483694"/>
              <ac:spMk id="3" creationId="{00000000-0000-0000-0000-000000000000}"/>
            </ac:spMkLst>
          </pc:spChg>
        </pc:sldLayoutChg>
        <pc:sldLayoutChg chg="modSp">
          <pc:chgData name="" userId="9a24253a5e4fde46" providerId="LiveId" clId="{2336F353-247D-4F35-A888-C1071E361B48}" dt="2024-11-12T17:04:51.913" v="0"/>
          <pc:sldLayoutMkLst>
            <pc:docMk/>
            <pc:sldMasterMk cId="3502413561" sldId="2147483693"/>
            <pc:sldLayoutMk cId="207279199" sldId="2147483696"/>
          </pc:sldLayoutMkLst>
          <pc:spChg chg="mod">
            <ac:chgData name="" userId="9a24253a5e4fde46" providerId="LiveId" clId="{2336F353-247D-4F35-A888-C1071E361B48}" dt="2024-11-12T17:04:51.913" v="0"/>
            <ac:spMkLst>
              <pc:docMk/>
              <pc:sldMasterMk cId="3502413561" sldId="2147483693"/>
              <pc:sldLayoutMk cId="207279199" sldId="2147483696"/>
              <ac:spMk id="2" creationId="{00000000-0000-0000-0000-000000000000}"/>
            </ac:spMkLst>
          </pc:spChg>
          <pc:spChg chg="mod">
            <ac:chgData name="" userId="9a24253a5e4fde46" providerId="LiveId" clId="{2336F353-247D-4F35-A888-C1071E361B48}" dt="2024-11-12T17:04:51.913" v="0"/>
            <ac:spMkLst>
              <pc:docMk/>
              <pc:sldMasterMk cId="3502413561" sldId="2147483693"/>
              <pc:sldLayoutMk cId="207279199" sldId="2147483696"/>
              <ac:spMk id="3" creationId="{00000000-0000-0000-0000-000000000000}"/>
            </ac:spMkLst>
          </pc:spChg>
        </pc:sldLayoutChg>
        <pc:sldLayoutChg chg="modSp">
          <pc:chgData name="" userId="9a24253a5e4fde46" providerId="LiveId" clId="{2336F353-247D-4F35-A888-C1071E361B48}" dt="2024-11-12T17:04:51.913" v="0"/>
          <pc:sldLayoutMkLst>
            <pc:docMk/>
            <pc:sldMasterMk cId="3502413561" sldId="2147483693"/>
            <pc:sldLayoutMk cId="996134934" sldId="2147483697"/>
          </pc:sldLayoutMkLst>
          <pc:spChg chg="mod">
            <ac:chgData name="" userId="9a24253a5e4fde46" providerId="LiveId" clId="{2336F353-247D-4F35-A888-C1071E361B48}" dt="2024-11-12T17:04:51.913" v="0"/>
            <ac:spMkLst>
              <pc:docMk/>
              <pc:sldMasterMk cId="3502413561" sldId="2147483693"/>
              <pc:sldLayoutMk cId="996134934" sldId="2147483697"/>
              <ac:spMk id="3" creationId="{00000000-0000-0000-0000-000000000000}"/>
            </ac:spMkLst>
          </pc:spChg>
          <pc:spChg chg="mod">
            <ac:chgData name="" userId="9a24253a5e4fde46" providerId="LiveId" clId="{2336F353-247D-4F35-A888-C1071E361B48}" dt="2024-11-12T17:04:51.913" v="0"/>
            <ac:spMkLst>
              <pc:docMk/>
              <pc:sldMasterMk cId="3502413561" sldId="2147483693"/>
              <pc:sldLayoutMk cId="996134934" sldId="2147483697"/>
              <ac:spMk id="4" creationId="{00000000-0000-0000-0000-000000000000}"/>
            </ac:spMkLst>
          </pc:spChg>
        </pc:sldLayoutChg>
        <pc:sldLayoutChg chg="modSp">
          <pc:chgData name="" userId="9a24253a5e4fde46" providerId="LiveId" clId="{2336F353-247D-4F35-A888-C1071E361B48}" dt="2024-11-12T17:04:51.913" v="0"/>
          <pc:sldLayoutMkLst>
            <pc:docMk/>
            <pc:sldMasterMk cId="3502413561" sldId="2147483693"/>
            <pc:sldLayoutMk cId="2695917712" sldId="2147483698"/>
          </pc:sldLayoutMkLst>
          <pc:spChg chg="mod">
            <ac:chgData name="" userId="9a24253a5e4fde46" providerId="LiveId" clId="{2336F353-247D-4F35-A888-C1071E361B48}" dt="2024-11-12T17:04:51.913" v="0"/>
            <ac:spMkLst>
              <pc:docMk/>
              <pc:sldMasterMk cId="3502413561" sldId="2147483693"/>
              <pc:sldLayoutMk cId="2695917712" sldId="2147483698"/>
              <ac:spMk id="3" creationId="{00000000-0000-0000-0000-000000000000}"/>
            </ac:spMkLst>
          </pc:spChg>
          <pc:spChg chg="mod">
            <ac:chgData name="" userId="9a24253a5e4fde46" providerId="LiveId" clId="{2336F353-247D-4F35-A888-C1071E361B48}" dt="2024-11-12T17:04:51.913" v="0"/>
            <ac:spMkLst>
              <pc:docMk/>
              <pc:sldMasterMk cId="3502413561" sldId="2147483693"/>
              <pc:sldLayoutMk cId="2695917712" sldId="2147483698"/>
              <ac:spMk id="4" creationId="{00000000-0000-0000-0000-000000000000}"/>
            </ac:spMkLst>
          </pc:spChg>
          <pc:spChg chg="mod">
            <ac:chgData name="" userId="9a24253a5e4fde46" providerId="LiveId" clId="{2336F353-247D-4F35-A888-C1071E361B48}" dt="2024-11-12T17:04:51.913" v="0"/>
            <ac:spMkLst>
              <pc:docMk/>
              <pc:sldMasterMk cId="3502413561" sldId="2147483693"/>
              <pc:sldLayoutMk cId="2695917712" sldId="2147483698"/>
              <ac:spMk id="5" creationId="{00000000-0000-0000-0000-000000000000}"/>
            </ac:spMkLst>
          </pc:spChg>
          <pc:spChg chg="mod">
            <ac:chgData name="" userId="9a24253a5e4fde46" providerId="LiveId" clId="{2336F353-247D-4F35-A888-C1071E361B48}" dt="2024-11-12T17:04:51.913" v="0"/>
            <ac:spMkLst>
              <pc:docMk/>
              <pc:sldMasterMk cId="3502413561" sldId="2147483693"/>
              <pc:sldLayoutMk cId="2695917712" sldId="2147483698"/>
              <ac:spMk id="6" creationId="{00000000-0000-0000-0000-000000000000}"/>
            </ac:spMkLst>
          </pc:spChg>
        </pc:sldLayoutChg>
        <pc:sldLayoutChg chg="modSp">
          <pc:chgData name="" userId="9a24253a5e4fde46" providerId="LiveId" clId="{2336F353-247D-4F35-A888-C1071E361B48}" dt="2024-11-12T17:04:51.913" v="0"/>
          <pc:sldLayoutMkLst>
            <pc:docMk/>
            <pc:sldMasterMk cId="3502413561" sldId="2147483693"/>
            <pc:sldLayoutMk cId="3595481163" sldId="2147483701"/>
          </pc:sldLayoutMkLst>
          <pc:spChg chg="mod">
            <ac:chgData name="" userId="9a24253a5e4fde46" providerId="LiveId" clId="{2336F353-247D-4F35-A888-C1071E361B48}" dt="2024-11-12T17:04:51.913" v="0"/>
            <ac:spMkLst>
              <pc:docMk/>
              <pc:sldMasterMk cId="3502413561" sldId="2147483693"/>
              <pc:sldLayoutMk cId="3595481163" sldId="2147483701"/>
              <ac:spMk id="2" creationId="{00000000-0000-0000-0000-000000000000}"/>
            </ac:spMkLst>
          </pc:spChg>
          <pc:spChg chg="mod">
            <ac:chgData name="" userId="9a24253a5e4fde46" providerId="LiveId" clId="{2336F353-247D-4F35-A888-C1071E361B48}" dt="2024-11-12T17:04:51.913" v="0"/>
            <ac:spMkLst>
              <pc:docMk/>
              <pc:sldMasterMk cId="3502413561" sldId="2147483693"/>
              <pc:sldLayoutMk cId="3595481163" sldId="2147483701"/>
              <ac:spMk id="3" creationId="{00000000-0000-0000-0000-000000000000}"/>
            </ac:spMkLst>
          </pc:spChg>
          <pc:spChg chg="mod">
            <ac:chgData name="" userId="9a24253a5e4fde46" providerId="LiveId" clId="{2336F353-247D-4F35-A888-C1071E361B48}" dt="2024-11-12T17:04:51.913" v="0"/>
            <ac:spMkLst>
              <pc:docMk/>
              <pc:sldMasterMk cId="3502413561" sldId="2147483693"/>
              <pc:sldLayoutMk cId="3595481163" sldId="2147483701"/>
              <ac:spMk id="4" creationId="{00000000-0000-0000-0000-000000000000}"/>
            </ac:spMkLst>
          </pc:spChg>
        </pc:sldLayoutChg>
        <pc:sldLayoutChg chg="modSp">
          <pc:chgData name="" userId="9a24253a5e4fde46" providerId="LiveId" clId="{2336F353-247D-4F35-A888-C1071E361B48}" dt="2024-11-12T17:04:51.913" v="0"/>
          <pc:sldLayoutMkLst>
            <pc:docMk/>
            <pc:sldMasterMk cId="3502413561" sldId="2147483693"/>
            <pc:sldLayoutMk cId="4093371469" sldId="2147483702"/>
          </pc:sldLayoutMkLst>
          <pc:spChg chg="mod">
            <ac:chgData name="" userId="9a24253a5e4fde46" providerId="LiveId" clId="{2336F353-247D-4F35-A888-C1071E361B48}" dt="2024-11-12T17:04:51.913" v="0"/>
            <ac:spMkLst>
              <pc:docMk/>
              <pc:sldMasterMk cId="3502413561" sldId="2147483693"/>
              <pc:sldLayoutMk cId="4093371469" sldId="2147483702"/>
              <ac:spMk id="2" creationId="{00000000-0000-0000-0000-000000000000}"/>
            </ac:spMkLst>
          </pc:spChg>
          <pc:spChg chg="mod">
            <ac:chgData name="" userId="9a24253a5e4fde46" providerId="LiveId" clId="{2336F353-247D-4F35-A888-C1071E361B48}" dt="2024-11-12T17:04:51.913" v="0"/>
            <ac:spMkLst>
              <pc:docMk/>
              <pc:sldMasterMk cId="3502413561" sldId="2147483693"/>
              <pc:sldLayoutMk cId="4093371469" sldId="2147483702"/>
              <ac:spMk id="3" creationId="{00000000-0000-0000-0000-000000000000}"/>
            </ac:spMkLst>
          </pc:spChg>
          <pc:spChg chg="mod">
            <ac:chgData name="" userId="9a24253a5e4fde46" providerId="LiveId" clId="{2336F353-247D-4F35-A888-C1071E361B48}" dt="2024-11-12T17:04:51.913" v="0"/>
            <ac:spMkLst>
              <pc:docMk/>
              <pc:sldMasterMk cId="3502413561" sldId="2147483693"/>
              <pc:sldLayoutMk cId="4093371469" sldId="2147483702"/>
              <ac:spMk id="4" creationId="{00000000-0000-0000-0000-000000000000}"/>
            </ac:spMkLst>
          </pc:spChg>
        </pc:sldLayoutChg>
        <pc:sldLayoutChg chg="modSp">
          <pc:chgData name="" userId="9a24253a5e4fde46" providerId="LiveId" clId="{2336F353-247D-4F35-A888-C1071E361B48}" dt="2024-11-12T17:04:51.913" v="0"/>
          <pc:sldLayoutMkLst>
            <pc:docMk/>
            <pc:sldMasterMk cId="3502413561" sldId="2147483693"/>
            <pc:sldLayoutMk cId="1562491795" sldId="2147483703"/>
          </pc:sldLayoutMkLst>
          <pc:spChg chg="mod">
            <ac:chgData name="" userId="9a24253a5e4fde46" providerId="LiveId" clId="{2336F353-247D-4F35-A888-C1071E361B48}" dt="2024-11-12T17:04:51.913" v="0"/>
            <ac:spMkLst>
              <pc:docMk/>
              <pc:sldMasterMk cId="3502413561" sldId="2147483693"/>
              <pc:sldLayoutMk cId="1562491795" sldId="2147483703"/>
              <ac:spMk id="2" creationId="{00000000-0000-0000-0000-000000000000}"/>
            </ac:spMkLst>
          </pc:spChg>
          <pc:spChg chg="mod">
            <ac:chgData name="" userId="9a24253a5e4fde46" providerId="LiveId" clId="{2336F353-247D-4F35-A888-C1071E361B48}" dt="2024-11-12T17:04:51.913" v="0"/>
            <ac:spMkLst>
              <pc:docMk/>
              <pc:sldMasterMk cId="3502413561" sldId="2147483693"/>
              <pc:sldLayoutMk cId="1562491795" sldId="2147483703"/>
              <ac:spMk id="3" creationId="{00000000-0000-0000-0000-000000000000}"/>
            </ac:spMkLst>
          </pc:spChg>
          <pc:spChg chg="mod">
            <ac:chgData name="" userId="9a24253a5e4fde46" providerId="LiveId" clId="{2336F353-247D-4F35-A888-C1071E361B48}" dt="2024-11-12T17:04:51.913" v="0"/>
            <ac:spMkLst>
              <pc:docMk/>
              <pc:sldMasterMk cId="3502413561" sldId="2147483693"/>
              <pc:sldLayoutMk cId="1562491795" sldId="2147483703"/>
              <ac:spMk id="4" creationId="{00000000-0000-0000-0000-000000000000}"/>
            </ac:spMkLst>
          </pc:spChg>
        </pc:sldLayoutChg>
        <pc:sldLayoutChg chg="modSp">
          <pc:chgData name="" userId="9a24253a5e4fde46" providerId="LiveId" clId="{2336F353-247D-4F35-A888-C1071E361B48}" dt="2024-11-12T17:04:51.913" v="0"/>
          <pc:sldLayoutMkLst>
            <pc:docMk/>
            <pc:sldMasterMk cId="3502413561" sldId="2147483693"/>
            <pc:sldLayoutMk cId="3879670709" sldId="2147483704"/>
          </pc:sldLayoutMkLst>
          <pc:spChg chg="mod">
            <ac:chgData name="" userId="9a24253a5e4fde46" providerId="LiveId" clId="{2336F353-247D-4F35-A888-C1071E361B48}" dt="2024-11-12T17:04:51.913" v="0"/>
            <ac:spMkLst>
              <pc:docMk/>
              <pc:sldMasterMk cId="3502413561" sldId="2147483693"/>
              <pc:sldLayoutMk cId="3879670709" sldId="2147483704"/>
              <ac:spMk id="2" creationId="{00000000-0000-0000-0000-000000000000}"/>
            </ac:spMkLst>
          </pc:spChg>
          <pc:spChg chg="mod">
            <ac:chgData name="" userId="9a24253a5e4fde46" providerId="LiveId" clId="{2336F353-247D-4F35-A888-C1071E361B48}" dt="2024-11-12T17:04:51.913" v="0"/>
            <ac:spMkLst>
              <pc:docMk/>
              <pc:sldMasterMk cId="3502413561" sldId="2147483693"/>
              <pc:sldLayoutMk cId="3879670709" sldId="2147483704"/>
              <ac:spMk id="8" creationId="{00000000-0000-0000-0000-000000000000}"/>
            </ac:spMkLst>
          </pc:spChg>
        </pc:sldLayoutChg>
        <pc:sldLayoutChg chg="modSp">
          <pc:chgData name="" userId="9a24253a5e4fde46" providerId="LiveId" clId="{2336F353-247D-4F35-A888-C1071E361B48}" dt="2024-11-12T17:04:51.913" v="0"/>
          <pc:sldLayoutMkLst>
            <pc:docMk/>
            <pc:sldMasterMk cId="3502413561" sldId="2147483693"/>
            <pc:sldLayoutMk cId="2333406266" sldId="2147483705"/>
          </pc:sldLayoutMkLst>
          <pc:spChg chg="mod">
            <ac:chgData name="" userId="9a24253a5e4fde46" providerId="LiveId" clId="{2336F353-247D-4F35-A888-C1071E361B48}" dt="2024-11-12T17:04:51.913" v="0"/>
            <ac:spMkLst>
              <pc:docMk/>
              <pc:sldMasterMk cId="3502413561" sldId="2147483693"/>
              <pc:sldLayoutMk cId="2333406266" sldId="2147483705"/>
              <ac:spMk id="2" creationId="{00000000-0000-0000-0000-000000000000}"/>
            </ac:spMkLst>
          </pc:spChg>
          <pc:spChg chg="mod">
            <ac:chgData name="" userId="9a24253a5e4fde46" providerId="LiveId" clId="{2336F353-247D-4F35-A888-C1071E361B48}" dt="2024-11-12T17:04:51.913" v="0"/>
            <ac:spMkLst>
              <pc:docMk/>
              <pc:sldMasterMk cId="3502413561" sldId="2147483693"/>
              <pc:sldLayoutMk cId="2333406266" sldId="2147483705"/>
              <ac:spMk id="10" creationId="{00000000-0000-0000-0000-000000000000}"/>
            </ac:spMkLst>
          </pc:spChg>
          <pc:spChg chg="mod">
            <ac:chgData name="" userId="9a24253a5e4fde46" providerId="LiveId" clId="{2336F353-247D-4F35-A888-C1071E361B48}" dt="2024-11-12T17:04:51.913" v="0"/>
            <ac:spMkLst>
              <pc:docMk/>
              <pc:sldMasterMk cId="3502413561" sldId="2147483693"/>
              <pc:sldLayoutMk cId="2333406266" sldId="2147483705"/>
              <ac:spMk id="11" creationId="{00000000-0000-0000-0000-000000000000}"/>
            </ac:spMkLst>
          </pc:spChg>
          <pc:spChg chg="mod">
            <ac:chgData name="" userId="9a24253a5e4fde46" providerId="LiveId" clId="{2336F353-247D-4F35-A888-C1071E361B48}" dt="2024-11-12T17:04:51.913" v="0"/>
            <ac:spMkLst>
              <pc:docMk/>
              <pc:sldMasterMk cId="3502413561" sldId="2147483693"/>
              <pc:sldLayoutMk cId="2333406266" sldId="2147483705"/>
              <ac:spMk id="12" creationId="{00000000-0000-0000-0000-000000000000}"/>
            </ac:spMkLst>
          </pc:spChg>
          <pc:spChg chg="mod">
            <ac:chgData name="" userId="9a24253a5e4fde46" providerId="LiveId" clId="{2336F353-247D-4F35-A888-C1071E361B48}" dt="2024-11-12T17:04:51.913" v="0"/>
            <ac:spMkLst>
              <pc:docMk/>
              <pc:sldMasterMk cId="3502413561" sldId="2147483693"/>
              <pc:sldLayoutMk cId="2333406266" sldId="2147483705"/>
              <ac:spMk id="15" creationId="{00000000-0000-0000-0000-000000000000}"/>
            </ac:spMkLst>
          </pc:spChg>
        </pc:sldLayoutChg>
        <pc:sldLayoutChg chg="modSp">
          <pc:chgData name="" userId="9a24253a5e4fde46" providerId="LiveId" clId="{2336F353-247D-4F35-A888-C1071E361B48}" dt="2024-11-12T17:04:51.913" v="0"/>
          <pc:sldLayoutMkLst>
            <pc:docMk/>
            <pc:sldMasterMk cId="3502413561" sldId="2147483693"/>
            <pc:sldLayoutMk cId="1944886427" sldId="2147483706"/>
          </pc:sldLayoutMkLst>
          <pc:spChg chg="mod">
            <ac:chgData name="" userId="9a24253a5e4fde46" providerId="LiveId" clId="{2336F353-247D-4F35-A888-C1071E361B48}" dt="2024-11-12T17:04:51.913" v="0"/>
            <ac:spMkLst>
              <pc:docMk/>
              <pc:sldMasterMk cId="3502413561" sldId="2147483693"/>
              <pc:sldLayoutMk cId="1944886427" sldId="2147483706"/>
              <ac:spMk id="2" creationId="{00000000-0000-0000-0000-000000000000}"/>
            </ac:spMkLst>
          </pc:spChg>
          <pc:spChg chg="mod">
            <ac:chgData name="" userId="9a24253a5e4fde46" providerId="LiveId" clId="{2336F353-247D-4F35-A888-C1071E361B48}" dt="2024-11-12T17:04:51.913" v="0"/>
            <ac:spMkLst>
              <pc:docMk/>
              <pc:sldMasterMk cId="3502413561" sldId="2147483693"/>
              <pc:sldLayoutMk cId="1944886427" sldId="2147483706"/>
              <ac:spMk id="3" creationId="{00000000-0000-0000-0000-000000000000}"/>
            </ac:spMkLst>
          </pc:spChg>
        </pc:sldLayoutChg>
        <pc:sldLayoutChg chg="modSp">
          <pc:chgData name="" userId="9a24253a5e4fde46" providerId="LiveId" clId="{2336F353-247D-4F35-A888-C1071E361B48}" dt="2024-11-12T17:04:51.913" v="0"/>
          <pc:sldLayoutMkLst>
            <pc:docMk/>
            <pc:sldMasterMk cId="3502413561" sldId="2147483693"/>
            <pc:sldLayoutMk cId="2736522989" sldId="2147483707"/>
          </pc:sldLayoutMkLst>
          <pc:spChg chg="mod">
            <ac:chgData name="" userId="9a24253a5e4fde46" providerId="LiveId" clId="{2336F353-247D-4F35-A888-C1071E361B48}" dt="2024-11-12T17:04:51.913" v="0"/>
            <ac:spMkLst>
              <pc:docMk/>
              <pc:sldMasterMk cId="3502413561" sldId="2147483693"/>
              <pc:sldLayoutMk cId="2736522989" sldId="2147483707"/>
              <ac:spMk id="3" creationId="{00000000-0000-0000-0000-000000000000}"/>
            </ac:spMkLst>
          </pc:spChg>
          <pc:spChg chg="mod">
            <ac:chgData name="" userId="9a24253a5e4fde46" providerId="LiveId" clId="{2336F353-247D-4F35-A888-C1071E361B48}" dt="2024-11-12T17:04:51.913" v="0"/>
            <ac:spMkLst>
              <pc:docMk/>
              <pc:sldMasterMk cId="3502413561" sldId="2147483693"/>
              <pc:sldLayoutMk cId="2736522989" sldId="2147483707"/>
              <ac:spMk id="5" creationId="{00000000-0000-0000-0000-000000000000}"/>
            </ac:spMkLst>
          </pc:spChg>
          <pc:spChg chg="mod">
            <ac:chgData name="" userId="9a24253a5e4fde46" providerId="LiveId" clId="{2336F353-247D-4F35-A888-C1071E361B48}" dt="2024-11-12T17:04:51.913" v="0"/>
            <ac:spMkLst>
              <pc:docMk/>
              <pc:sldMasterMk cId="3502413561" sldId="2147483693"/>
              <pc:sldLayoutMk cId="2736522989" sldId="2147483707"/>
              <ac:spMk id="14" creationId="{00000000-0000-0000-0000-000000000000}"/>
            </ac:spMkLst>
          </pc:spChg>
          <pc:spChg chg="mod">
            <ac:chgData name="" userId="9a24253a5e4fde46" providerId="LiveId" clId="{2336F353-247D-4F35-A888-C1071E361B48}" dt="2024-11-12T17:04:51.913" v="0"/>
            <ac:spMkLst>
              <pc:docMk/>
              <pc:sldMasterMk cId="3502413561" sldId="2147483693"/>
              <pc:sldLayoutMk cId="2736522989" sldId="2147483707"/>
              <ac:spMk id="16" creationId="{00000000-0000-0000-0000-000000000000}"/>
            </ac:spMkLst>
          </pc:spChg>
          <pc:spChg chg="mod">
            <ac:chgData name="" userId="9a24253a5e4fde46" providerId="LiveId" clId="{2336F353-247D-4F35-A888-C1071E361B48}" dt="2024-11-12T17:04:51.913" v="0"/>
            <ac:spMkLst>
              <pc:docMk/>
              <pc:sldMasterMk cId="3502413561" sldId="2147483693"/>
              <pc:sldLayoutMk cId="2736522989" sldId="2147483707"/>
              <ac:spMk id="19" creationId="{00000000-0000-0000-0000-000000000000}"/>
            </ac:spMkLst>
          </pc:spChg>
          <pc:spChg chg="mod">
            <ac:chgData name="" userId="9a24253a5e4fde46" providerId="LiveId" clId="{2336F353-247D-4F35-A888-C1071E361B48}" dt="2024-11-12T17:04:51.913" v="0"/>
            <ac:spMkLst>
              <pc:docMk/>
              <pc:sldMasterMk cId="3502413561" sldId="2147483693"/>
              <pc:sldLayoutMk cId="2736522989" sldId="2147483707"/>
              <ac:spMk id="20" creationId="{00000000-0000-0000-0000-000000000000}"/>
            </ac:spMkLst>
          </pc:spChg>
          <pc:cxnChg chg="mod">
            <ac:chgData name="" userId="9a24253a5e4fde46" providerId="LiveId" clId="{2336F353-247D-4F35-A888-C1071E361B48}" dt="2024-11-12T17:04:51.913" v="0"/>
            <ac:cxnSpMkLst>
              <pc:docMk/>
              <pc:sldMasterMk cId="3502413561" sldId="2147483693"/>
              <pc:sldLayoutMk cId="2736522989" sldId="2147483707"/>
              <ac:cxnSpMk id="17" creationId="{00000000-0000-0000-0000-000000000000}"/>
            </ac:cxnSpMkLst>
          </pc:cxnChg>
          <pc:cxnChg chg="mod">
            <ac:chgData name="" userId="9a24253a5e4fde46" providerId="LiveId" clId="{2336F353-247D-4F35-A888-C1071E361B48}" dt="2024-11-12T17:04:51.913" v="0"/>
            <ac:cxnSpMkLst>
              <pc:docMk/>
              <pc:sldMasterMk cId="3502413561" sldId="2147483693"/>
              <pc:sldLayoutMk cId="2736522989" sldId="2147483707"/>
              <ac:cxnSpMk id="18" creationId="{00000000-0000-0000-0000-000000000000}"/>
            </ac:cxnSpMkLst>
          </pc:cxnChg>
        </pc:sldLayoutChg>
        <pc:sldLayoutChg chg="modSp">
          <pc:chgData name="" userId="9a24253a5e4fde46" providerId="LiveId" clId="{2336F353-247D-4F35-A888-C1071E361B48}" dt="2024-11-12T17:04:51.913" v="0"/>
          <pc:sldLayoutMkLst>
            <pc:docMk/>
            <pc:sldMasterMk cId="3502413561" sldId="2147483693"/>
            <pc:sldLayoutMk cId="3696757454" sldId="2147483708"/>
          </pc:sldLayoutMkLst>
          <pc:spChg chg="mod">
            <ac:chgData name="" userId="9a24253a5e4fde46" providerId="LiveId" clId="{2336F353-247D-4F35-A888-C1071E361B48}" dt="2024-11-12T17:04:51.913" v="0"/>
            <ac:spMkLst>
              <pc:docMk/>
              <pc:sldMasterMk cId="3502413561" sldId="2147483693"/>
              <pc:sldLayoutMk cId="3696757454" sldId="2147483708"/>
              <ac:spMk id="3" creationId="{00000000-0000-0000-0000-000000000000}"/>
            </ac:spMkLst>
          </pc:spChg>
          <pc:spChg chg="mod">
            <ac:chgData name="" userId="9a24253a5e4fde46" providerId="LiveId" clId="{2336F353-247D-4F35-A888-C1071E361B48}" dt="2024-11-12T17:04:51.913" v="0"/>
            <ac:spMkLst>
              <pc:docMk/>
              <pc:sldMasterMk cId="3502413561" sldId="2147483693"/>
              <pc:sldLayoutMk cId="3696757454" sldId="2147483708"/>
              <ac:spMk id="5" creationId="{00000000-0000-0000-0000-000000000000}"/>
            </ac:spMkLst>
          </pc:spChg>
          <pc:spChg chg="mod">
            <ac:chgData name="" userId="9a24253a5e4fde46" providerId="LiveId" clId="{2336F353-247D-4F35-A888-C1071E361B48}" dt="2024-11-12T17:04:51.913" v="0"/>
            <ac:spMkLst>
              <pc:docMk/>
              <pc:sldMasterMk cId="3502413561" sldId="2147483693"/>
              <pc:sldLayoutMk cId="3696757454" sldId="2147483708"/>
              <ac:spMk id="14" creationId="{00000000-0000-0000-0000-000000000000}"/>
            </ac:spMkLst>
          </pc:spChg>
          <pc:spChg chg="mod">
            <ac:chgData name="" userId="9a24253a5e4fde46" providerId="LiveId" clId="{2336F353-247D-4F35-A888-C1071E361B48}" dt="2024-11-12T17:04:51.913" v="0"/>
            <ac:spMkLst>
              <pc:docMk/>
              <pc:sldMasterMk cId="3502413561" sldId="2147483693"/>
              <pc:sldLayoutMk cId="3696757454" sldId="2147483708"/>
              <ac:spMk id="22" creationId="{00000000-0000-0000-0000-000000000000}"/>
            </ac:spMkLst>
          </pc:spChg>
          <pc:spChg chg="mod">
            <ac:chgData name="" userId="9a24253a5e4fde46" providerId="LiveId" clId="{2336F353-247D-4F35-A888-C1071E361B48}" dt="2024-11-12T17:04:51.913" v="0"/>
            <ac:spMkLst>
              <pc:docMk/>
              <pc:sldMasterMk cId="3502413561" sldId="2147483693"/>
              <pc:sldLayoutMk cId="3696757454" sldId="2147483708"/>
              <ac:spMk id="23" creationId="{00000000-0000-0000-0000-000000000000}"/>
            </ac:spMkLst>
          </pc:spChg>
          <pc:spChg chg="mod">
            <ac:chgData name="" userId="9a24253a5e4fde46" providerId="LiveId" clId="{2336F353-247D-4F35-A888-C1071E361B48}" dt="2024-11-12T17:04:51.913" v="0"/>
            <ac:spMkLst>
              <pc:docMk/>
              <pc:sldMasterMk cId="3502413561" sldId="2147483693"/>
              <pc:sldLayoutMk cId="3696757454" sldId="2147483708"/>
              <ac:spMk id="24" creationId="{00000000-0000-0000-0000-000000000000}"/>
            </ac:spMkLst>
          </pc:spChg>
          <pc:spChg chg="mod">
            <ac:chgData name="" userId="9a24253a5e4fde46" providerId="LiveId" clId="{2336F353-247D-4F35-A888-C1071E361B48}" dt="2024-11-12T17:04:51.913" v="0"/>
            <ac:spMkLst>
              <pc:docMk/>
              <pc:sldMasterMk cId="3502413561" sldId="2147483693"/>
              <pc:sldLayoutMk cId="3696757454" sldId="2147483708"/>
              <ac:spMk id="29" creationId="{00000000-0000-0000-0000-000000000000}"/>
            </ac:spMkLst>
          </pc:spChg>
          <pc:spChg chg="mod">
            <ac:chgData name="" userId="9a24253a5e4fde46" providerId="LiveId" clId="{2336F353-247D-4F35-A888-C1071E361B48}" dt="2024-11-12T17:04:51.913" v="0"/>
            <ac:spMkLst>
              <pc:docMk/>
              <pc:sldMasterMk cId="3502413561" sldId="2147483693"/>
              <pc:sldLayoutMk cId="3696757454" sldId="2147483708"/>
              <ac:spMk id="30" creationId="{00000000-0000-0000-0000-000000000000}"/>
            </ac:spMkLst>
          </pc:spChg>
          <pc:spChg chg="mod">
            <ac:chgData name="" userId="9a24253a5e4fde46" providerId="LiveId" clId="{2336F353-247D-4F35-A888-C1071E361B48}" dt="2024-11-12T17:04:51.913" v="0"/>
            <ac:spMkLst>
              <pc:docMk/>
              <pc:sldMasterMk cId="3502413561" sldId="2147483693"/>
              <pc:sldLayoutMk cId="3696757454" sldId="2147483708"/>
              <ac:spMk id="31" creationId="{00000000-0000-0000-0000-000000000000}"/>
            </ac:spMkLst>
          </pc:spChg>
          <pc:cxnChg chg="mod">
            <ac:chgData name="" userId="9a24253a5e4fde46" providerId="LiveId" clId="{2336F353-247D-4F35-A888-C1071E361B48}" dt="2024-11-12T17:04:51.913" v="0"/>
            <ac:cxnSpMkLst>
              <pc:docMk/>
              <pc:sldMasterMk cId="3502413561" sldId="2147483693"/>
              <pc:sldLayoutMk cId="3696757454" sldId="2147483708"/>
              <ac:cxnSpMk id="19" creationId="{00000000-0000-0000-0000-000000000000}"/>
            </ac:cxnSpMkLst>
          </pc:cxnChg>
          <pc:cxnChg chg="mod">
            <ac:chgData name="" userId="9a24253a5e4fde46" providerId="LiveId" clId="{2336F353-247D-4F35-A888-C1071E361B48}" dt="2024-11-12T17:04:51.913" v="0"/>
            <ac:cxnSpMkLst>
              <pc:docMk/>
              <pc:sldMasterMk cId="3502413561" sldId="2147483693"/>
              <pc:sldLayoutMk cId="3696757454" sldId="2147483708"/>
              <ac:cxnSpMk id="20" creationId="{00000000-0000-0000-0000-000000000000}"/>
            </ac:cxnSpMkLst>
          </pc:cxnChg>
        </pc:sldLayoutChg>
        <pc:sldLayoutChg chg="modSp">
          <pc:chgData name="" userId="9a24253a5e4fde46" providerId="LiveId" clId="{2336F353-247D-4F35-A888-C1071E361B48}" dt="2024-11-12T17:04:51.913" v="0"/>
          <pc:sldLayoutMkLst>
            <pc:docMk/>
            <pc:sldMasterMk cId="3502413561" sldId="2147483693"/>
            <pc:sldLayoutMk cId="1576062921" sldId="2147483710"/>
          </pc:sldLayoutMkLst>
          <pc:spChg chg="mod">
            <ac:chgData name="" userId="9a24253a5e4fde46" providerId="LiveId" clId="{2336F353-247D-4F35-A888-C1071E361B48}" dt="2024-11-12T17:04:51.913" v="0"/>
            <ac:spMkLst>
              <pc:docMk/>
              <pc:sldMasterMk cId="3502413561" sldId="2147483693"/>
              <pc:sldLayoutMk cId="1576062921" sldId="2147483710"/>
              <ac:spMk id="2" creationId="{00000000-0000-0000-0000-000000000000}"/>
            </ac:spMkLst>
          </pc:spChg>
          <pc:spChg chg="mod">
            <ac:chgData name="" userId="9a24253a5e4fde46" providerId="LiveId" clId="{2336F353-247D-4F35-A888-C1071E361B48}" dt="2024-11-12T17:04:51.913" v="0"/>
            <ac:spMkLst>
              <pc:docMk/>
              <pc:sldMasterMk cId="3502413561" sldId="2147483693"/>
              <pc:sldLayoutMk cId="1576062921" sldId="2147483710"/>
              <ac:spMk id="3" creationId="{00000000-0000-0000-0000-000000000000}"/>
            </ac:spMkLst>
          </pc:spChg>
        </pc:sldLayoutChg>
        <pc:sldLayoutChg chg="modSp">
          <pc:chgData name="" userId="9a24253a5e4fde46" providerId="LiveId" clId="{2336F353-247D-4F35-A888-C1071E361B48}" dt="2024-11-12T17:04:51.913" v="0"/>
          <pc:sldLayoutMkLst>
            <pc:docMk/>
            <pc:sldMasterMk cId="3502413561" sldId="2147483693"/>
            <pc:sldLayoutMk cId="2174906793" sldId="2147483711"/>
          </pc:sldLayoutMkLst>
          <pc:spChg chg="mod">
            <ac:chgData name="" userId="9a24253a5e4fde46" providerId="LiveId" clId="{2336F353-247D-4F35-A888-C1071E361B48}" dt="2024-11-12T17:04:51.913" v="0"/>
            <ac:spMkLst>
              <pc:docMk/>
              <pc:sldMasterMk cId="3502413561" sldId="2147483693"/>
              <pc:sldLayoutMk cId="2174906793" sldId="2147483711"/>
              <ac:spMk id="2" creationId="{00000000-0000-0000-0000-000000000000}"/>
            </ac:spMkLst>
          </pc:spChg>
          <pc:spChg chg="mod">
            <ac:chgData name="" userId="9a24253a5e4fde46" providerId="LiveId" clId="{2336F353-247D-4F35-A888-C1071E361B48}" dt="2024-11-12T17:04:51.913" v="0"/>
            <ac:spMkLst>
              <pc:docMk/>
              <pc:sldMasterMk cId="3502413561" sldId="2147483693"/>
              <pc:sldLayoutMk cId="2174906793" sldId="2147483711"/>
              <ac:spMk id="3" creationId="{00000000-0000-0000-0000-000000000000}"/>
            </ac:spMkLst>
          </pc:spChg>
          <pc:spChg chg="mod">
            <ac:chgData name="" userId="9a24253a5e4fde46" providerId="LiveId" clId="{2336F353-247D-4F35-A888-C1071E361B48}" dt="2024-11-12T17:04:51.913" v="0"/>
            <ac:spMkLst>
              <pc:docMk/>
              <pc:sldMasterMk cId="3502413561" sldId="2147483693"/>
              <pc:sldLayoutMk cId="2174906793" sldId="2147483711"/>
              <ac:spMk id="4" creationId="{00000000-0000-0000-0000-000000000000}"/>
            </ac:spMkLst>
          </pc:spChg>
          <pc:spChg chg="mod">
            <ac:chgData name="" userId="9a24253a5e4fde46" providerId="LiveId" clId="{2336F353-247D-4F35-A888-C1071E361B48}" dt="2024-11-12T17:04:51.913" v="0"/>
            <ac:spMkLst>
              <pc:docMk/>
              <pc:sldMasterMk cId="3502413561" sldId="2147483693"/>
              <pc:sldLayoutMk cId="2174906793" sldId="2147483711"/>
              <ac:spMk id="5" creationId="{00000000-0000-0000-0000-000000000000}"/>
            </ac:spMkLst>
          </pc:spChg>
          <pc:spChg chg="mod">
            <ac:chgData name="" userId="9a24253a5e4fde46" providerId="LiveId" clId="{2336F353-247D-4F35-A888-C1071E361B48}" dt="2024-11-12T17:04:51.913" v="0"/>
            <ac:spMkLst>
              <pc:docMk/>
              <pc:sldMasterMk cId="3502413561" sldId="2147483693"/>
              <pc:sldLayoutMk cId="2174906793" sldId="2147483711"/>
              <ac:spMk id="6" creationId="{00000000-0000-0000-0000-000000000000}"/>
            </ac:spMkLst>
          </pc:spChg>
          <pc:spChg chg="mod">
            <ac:chgData name="" userId="9a24253a5e4fde46" providerId="LiveId" clId="{2336F353-247D-4F35-A888-C1071E361B48}" dt="2024-11-12T17:04:51.913" v="0"/>
            <ac:spMkLst>
              <pc:docMk/>
              <pc:sldMasterMk cId="3502413561" sldId="2147483693"/>
              <pc:sldLayoutMk cId="2174906793" sldId="2147483711"/>
              <ac:spMk id="7"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3B42EDA-1048-4D46-9558-64BA912DDDED}" type="slidenum">
              <a:rPr lang="en-US"/>
              <a:pPr/>
              <a:t>‹#›</a:t>
            </a:fld>
            <a:endParaRPr lang="en-US"/>
          </a:p>
        </p:txBody>
      </p:sp>
    </p:spTree>
    <p:extLst>
      <p:ext uri="{BB962C8B-B14F-4D97-AF65-F5344CB8AC3E}">
        <p14:creationId xmlns:p14="http://schemas.microsoft.com/office/powerpoint/2010/main" val="10306583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B42EDA-1048-4D46-9558-64BA912DDDED}" type="slidenum">
              <a:rPr lang="en-US" smtClean="0"/>
              <a:pPr/>
              <a:t>1</a:t>
            </a:fld>
            <a:endParaRPr lang="en-US"/>
          </a:p>
        </p:txBody>
      </p:sp>
    </p:spTree>
    <p:extLst>
      <p:ext uri="{BB962C8B-B14F-4D97-AF65-F5344CB8AC3E}">
        <p14:creationId xmlns:p14="http://schemas.microsoft.com/office/powerpoint/2010/main" val="421105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42EDA-1048-4D46-9558-64BA912DDDED}" type="slidenum">
              <a:rPr lang="en-US" smtClean="0"/>
              <a:pPr/>
              <a:t>17</a:t>
            </a:fld>
            <a:endParaRPr lang="en-US"/>
          </a:p>
        </p:txBody>
      </p:sp>
    </p:spTree>
    <p:extLst>
      <p:ext uri="{BB962C8B-B14F-4D97-AF65-F5344CB8AC3E}">
        <p14:creationId xmlns:p14="http://schemas.microsoft.com/office/powerpoint/2010/main" val="50342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33863-01A0-4220-A289-E41586CD74ED}" type="slidenum">
              <a:rPr lang="en-US"/>
              <a:pPr/>
              <a:t>26</a:t>
            </a:fld>
            <a:endParaRPr lang="en-US"/>
          </a:p>
        </p:txBody>
      </p:sp>
      <p:sp>
        <p:nvSpPr>
          <p:cNvPr id="55298" name="Rectangle 2"/>
          <p:cNvSpPr>
            <a:spLocks noGrp="1" noRot="1" noChangeAspect="1" noChangeArrowheads="1" noTextEdit="1"/>
          </p:cNvSpPr>
          <p:nvPr>
            <p:ph type="sldImg"/>
          </p:nvPr>
        </p:nvSpPr>
        <p:spPr>
          <a:xfrm>
            <a:off x="381000" y="685800"/>
            <a:ext cx="6096000" cy="3429000"/>
          </a:xfrm>
          <a:ln/>
        </p:spPr>
      </p:sp>
      <p:sp>
        <p:nvSpPr>
          <p:cNvPr id="55299" name="Rectangle 3"/>
          <p:cNvSpPr>
            <a:spLocks noGrp="1" noChangeArrowheads="1"/>
          </p:cNvSpPr>
          <p:nvPr>
            <p:ph type="body" idx="1"/>
          </p:nvPr>
        </p:nvSpPr>
        <p:spPr/>
        <p:txBody>
          <a:bodyPr/>
          <a:lstStyle/>
          <a:p>
            <a:r>
              <a:rPr lang="en-US" dirty="0"/>
              <a:t>Interactive Imperialism Map available on </a:t>
            </a:r>
            <a:r>
              <a:rPr lang="en-US" dirty="0" err="1"/>
              <a:t>MyHistoryLab</a:t>
            </a:r>
            <a:endParaRPr lang="en-US" dirty="0"/>
          </a:p>
          <a:p>
            <a:r>
              <a:rPr lang="en-US" dirty="0"/>
              <a:t>Map of spheres of influence - print</a:t>
            </a:r>
          </a:p>
          <a:p>
            <a:endParaRPr lang="en-US" dirty="0"/>
          </a:p>
          <a:p>
            <a:endParaRPr lang="en-US" dirty="0"/>
          </a:p>
          <a:p>
            <a:r>
              <a:rPr lang="en-US" dirty="0"/>
              <a:t>China’s display of weakness in the war against Japan set in motion a scramble for special rights and privileges in which Russia, France, Britain, Germany, and Japan pursued their national interest and jockeyed for position in case China collapsed.</a:t>
            </a:r>
          </a:p>
          <a:p>
            <a:r>
              <a:rPr lang="en-US" dirty="0"/>
              <a:t>Special Rights included:</a:t>
            </a:r>
          </a:p>
          <a:p>
            <a:r>
              <a:rPr lang="en-US" dirty="0"/>
              <a:t>Loans were forced on the Qing, secured by Tax revenues, such as maritime customs</a:t>
            </a:r>
          </a:p>
          <a:p>
            <a:r>
              <a:rPr lang="en-US" dirty="0"/>
              <a:t>Long term leases of Chinese territory</a:t>
            </a:r>
          </a:p>
          <a:p>
            <a:r>
              <a:rPr lang="en-US" dirty="0"/>
              <a:t>Development of economic resources such as mines and railroads</a:t>
            </a:r>
          </a:p>
          <a:p>
            <a:r>
              <a:rPr lang="en-US" dirty="0"/>
              <a:t>Rights to police areas</a:t>
            </a:r>
          </a:p>
          <a:p>
            <a:r>
              <a:rPr lang="en-US" dirty="0" err="1"/>
              <a:t>Nonalienation</a:t>
            </a:r>
            <a:r>
              <a:rPr lang="en-US" dirty="0"/>
              <a:t> pact – China agrees not cede a territory to any power other than the signatory</a:t>
            </a:r>
          </a:p>
          <a:p>
            <a:endParaRPr lang="en-US" dirty="0"/>
          </a:p>
        </p:txBody>
      </p:sp>
    </p:spTree>
    <p:extLst>
      <p:ext uri="{BB962C8B-B14F-4D97-AF65-F5344CB8AC3E}">
        <p14:creationId xmlns:p14="http://schemas.microsoft.com/office/powerpoint/2010/main" val="945904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ACCD9-6B0E-4F38-9A58-0DA3E30928AB}" type="slidenum">
              <a:rPr lang="en-US"/>
              <a:pPr/>
              <a:t>28</a:t>
            </a:fld>
            <a:endParaRPr lang="en-US"/>
          </a:p>
        </p:txBody>
      </p:sp>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pPr>
              <a:lnSpc>
                <a:spcPct val="80000"/>
              </a:lnSpc>
            </a:pPr>
            <a:r>
              <a:rPr lang="en-US" sz="800" b="1"/>
              <a:t>Hundred Days of Reform</a:t>
            </a:r>
          </a:p>
          <a:p>
            <a:pPr>
              <a:lnSpc>
                <a:spcPct val="80000"/>
              </a:lnSpc>
            </a:pPr>
            <a:r>
              <a:rPr lang="en-US" sz="800"/>
              <a:t>(1898), in Chinese history, imperial attempt at renovating the Chinese state and social system. It occurred after the Chinese defeat in the Sino-Japanese War (1894–95) and the ensuing rush for concessions in China on the part of Western imperialist powers. </a:t>
            </a:r>
          </a:p>
          <a:p>
            <a:pPr>
              <a:lnSpc>
                <a:spcPct val="80000"/>
              </a:lnSpc>
            </a:pPr>
            <a:r>
              <a:rPr lang="en-US" sz="800"/>
              <a:t>Following the Sino-Japanese War, a series of clubs sprang up across China urging reform on the Western model. One of these was founded by a civil service examination candidate, K'ang Yu-wei, who led a group of other candidates in the writing of a “Ten Thousand Word Memorial,” which advocated the rejection of the peace treaty and the institution of a whole series of reforms. This petition was ignored by the imperial government. Meanwhile, within established official circles, a group of conservative reformers—led by Chang Chih-tung, whose famous work </a:t>
            </a:r>
            <a:r>
              <a:rPr lang="en-US" sz="800" i="1"/>
              <a:t>Ch'üan-hsüeh p'ien</a:t>
            </a:r>
            <a:r>
              <a:rPr lang="en-US" sz="800"/>
              <a:t> (“Exhortation to Learning”) was distributed in 1898—called for the development of Western-style industrialization without the abandonment of China's cultural heritage. </a:t>
            </a:r>
          </a:p>
          <a:p>
            <a:pPr>
              <a:lnSpc>
                <a:spcPct val="80000"/>
              </a:lnSpc>
            </a:pPr>
            <a:r>
              <a:rPr lang="en-US" sz="800"/>
              <a:t>Spurred by this group and alarmed by the slow dismemberment of China by Western powers in the wake of the Sino-Japanese War, the government began to seriously consider the idea of reform. As a result K'ang finally came to the attention of the Kuang-hsü emperor, and in January 1898 he met with a group of high government officials. On June 11, 1898, the emperor acceded to one of K'ang's requests and issued his first reform decree, urging his subjects to learn useful foreign information. This was the start of what was to be known as the Hundred Days of Reform. On June 16, 1898, K'ang was given his first interview with the emperor. Thereafter the government officials who had been advocating moderate reforms were pushed to the background, and K'ang, his famous disciple Liang Ch'i-ch'ao, and other followers became trusted imperial advisers. </a:t>
            </a:r>
          </a:p>
          <a:p>
            <a:pPr>
              <a:lnSpc>
                <a:spcPct val="80000"/>
              </a:lnSpc>
            </a:pPr>
            <a:r>
              <a:rPr lang="en-US" sz="800"/>
              <a:t>In all, the emperor issued more than 40 edicts, which if enacted would have transformed every conceivable aspect of Chinese society. The old civil service examination system based on the Chinese Classics was ordered abolished, and a new system of national schools and colleges was established. Western industry, medicine, science, commerce, and patent systems were promoted and adopted. Government administration was revamped, the law code was changed, the military was reformed, and corruption was attacked. </a:t>
            </a:r>
          </a:p>
          <a:p>
            <a:pPr>
              <a:lnSpc>
                <a:spcPct val="80000"/>
              </a:lnSpc>
            </a:pPr>
            <a:r>
              <a:rPr lang="en-US" sz="800"/>
              <a:t>The attack on corruption, the army, and the traditional educational system threatened the privileged classes of traditional Chinese society. Conservative forces rallied behind the empress dowager; with the army on her side, she carried out a coup d'état and imprisoned the emperor in his palace. K'ang and Liang managed to escape to Japan, but six other young reformers were executed. Although some moderate reform measures, such as the establishment of modern schools, were retained, the examination system was reestablished and most of the reform edicts, which had never been enacted anyway, were repealed. In the early 1900s, officials like Chang Chih-tung were allowed to carry out a full-scale reform effort, but it was a piecemeal, belated effort. The failure of the Hundred Days marked the last attempt at a radical revolution by the imperial regime in China.</a:t>
            </a:r>
            <a:br>
              <a:rPr lang="en-US" sz="800"/>
            </a:br>
            <a:endParaRPr lang="en-US" sz="800" b="1"/>
          </a:p>
          <a:p>
            <a:pPr>
              <a:lnSpc>
                <a:spcPct val="80000"/>
              </a:lnSpc>
            </a:pPr>
            <a:r>
              <a:rPr lang="en-US" sz="800"/>
              <a:t>" Hundred Days of Reform ." </a:t>
            </a:r>
            <a:r>
              <a:rPr lang="en-US" sz="800" u="sng"/>
              <a:t>Encyclopædia Britannica</a:t>
            </a:r>
            <a:r>
              <a:rPr lang="en-US" sz="800"/>
              <a:t>. 2006. Encyclopædia Britannica Premium Service. 3 Apr. 2006 &lt;http://www.britannica.com/eb/article-9041530&gt;.</a:t>
            </a:r>
          </a:p>
        </p:txBody>
      </p:sp>
    </p:spTree>
    <p:extLst>
      <p:ext uri="{BB962C8B-B14F-4D97-AF65-F5344CB8AC3E}">
        <p14:creationId xmlns:p14="http://schemas.microsoft.com/office/powerpoint/2010/main" val="2337204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ACCD9-6B0E-4F38-9A58-0DA3E30928AB}" type="slidenum">
              <a:rPr lang="en-US"/>
              <a:pPr/>
              <a:t>29</a:t>
            </a:fld>
            <a:endParaRPr lang="en-US"/>
          </a:p>
        </p:txBody>
      </p:sp>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r>
              <a:rPr lang="en-US" sz="800" dirty="0"/>
              <a:t>Conservative Reaction</a:t>
            </a:r>
          </a:p>
          <a:p>
            <a:r>
              <a:rPr lang="en-US" sz="800" dirty="0"/>
              <a:t>Edicts threatened privileged status of elite</a:t>
            </a:r>
          </a:p>
          <a:p>
            <a:r>
              <a:rPr lang="en-US" sz="800" dirty="0"/>
              <a:t>Rally around Empress Dowager</a:t>
            </a:r>
          </a:p>
          <a:p>
            <a:r>
              <a:rPr lang="en-US" sz="800" dirty="0"/>
              <a:t>Placed emperor under house arrest; declared he was deathly ill</a:t>
            </a:r>
          </a:p>
          <a:p>
            <a:r>
              <a:rPr lang="en-US" sz="800" dirty="0"/>
              <a:t>Edicts annulled; Reformers executed or forced into exile</a:t>
            </a:r>
          </a:p>
          <a:p>
            <a:r>
              <a:rPr lang="en-US" sz="800" dirty="0"/>
              <a:t>Kang </a:t>
            </a:r>
            <a:r>
              <a:rPr lang="en-US" sz="800" dirty="0" err="1"/>
              <a:t>Youwei</a:t>
            </a:r>
            <a:r>
              <a:rPr lang="en-US" sz="800" dirty="0"/>
              <a:t> flees to Japan; travels extensively in West where he mobilizes overseas Chinese</a:t>
            </a:r>
          </a:p>
          <a:p>
            <a:pPr>
              <a:lnSpc>
                <a:spcPct val="80000"/>
              </a:lnSpc>
            </a:pPr>
            <a:endParaRPr lang="en-US" sz="800" dirty="0"/>
          </a:p>
        </p:txBody>
      </p:sp>
    </p:spTree>
    <p:extLst>
      <p:ext uri="{BB962C8B-B14F-4D97-AF65-F5344CB8AC3E}">
        <p14:creationId xmlns:p14="http://schemas.microsoft.com/office/powerpoint/2010/main" val="1485249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Population Growth and Land Pressure</a:t>
            </a:r>
          </a:p>
          <a:p>
            <a:r>
              <a:rPr lang="en-US" b="1" dirty="0"/>
              <a:t>Population Boom:</a:t>
            </a:r>
            <a:r>
              <a:rPr lang="en-US" dirty="0"/>
              <a:t> By the early 19th century, the Qing population had grown to over 400 million. This rapid increase strained the agrarian economy, leading to land shortages and over-farming.</a:t>
            </a:r>
          </a:p>
          <a:p>
            <a:r>
              <a:rPr lang="en-US" b="1" dirty="0"/>
              <a:t>Land Inequality:</a:t>
            </a:r>
            <a:r>
              <a:rPr lang="en-US" dirty="0"/>
              <a:t> Wealthy landlords expanded their holdings, leaving many peasants landless or with insufficient plots to sustain themselves, increasing poverty and social unrest.</a:t>
            </a:r>
          </a:p>
          <a:p>
            <a:r>
              <a:rPr lang="en-US" b="1" dirty="0"/>
              <a:t>2. Stagnation of Agricultural Productivity</a:t>
            </a:r>
          </a:p>
          <a:p>
            <a:r>
              <a:rPr lang="en-US" dirty="0"/>
              <a:t>Despite population growth, agricultural innovation stagnated. Traditional farming methods could not keep up with the demand, leading to food shortages and periodic famines.</a:t>
            </a:r>
          </a:p>
          <a:p>
            <a:r>
              <a:rPr lang="en-US" b="1" dirty="0"/>
              <a:t>Soil Degradation:</a:t>
            </a:r>
            <a:r>
              <a:rPr lang="en-US" dirty="0"/>
              <a:t> Over-cultivation further reduced productivity, exacerbating rural distress.</a:t>
            </a:r>
          </a:p>
          <a:p>
            <a:endParaRPr lang="en-US" dirty="0"/>
          </a:p>
        </p:txBody>
      </p:sp>
      <p:sp>
        <p:nvSpPr>
          <p:cNvPr id="4" name="Slide Number Placeholder 3"/>
          <p:cNvSpPr>
            <a:spLocks noGrp="1"/>
          </p:cNvSpPr>
          <p:nvPr>
            <p:ph type="sldNum" sz="quarter" idx="10"/>
          </p:nvPr>
        </p:nvSpPr>
        <p:spPr/>
        <p:txBody>
          <a:bodyPr/>
          <a:lstStyle/>
          <a:p>
            <a:fld id="{23B42EDA-1048-4D46-9558-64BA912DDDED}" type="slidenum">
              <a:rPr lang="en-US"/>
              <a:pPr/>
              <a:t>2</a:t>
            </a:fld>
            <a:endParaRPr lang="en-US"/>
          </a:p>
        </p:txBody>
      </p:sp>
    </p:spTree>
    <p:extLst>
      <p:ext uri="{BB962C8B-B14F-4D97-AF65-F5344CB8AC3E}">
        <p14:creationId xmlns:p14="http://schemas.microsoft.com/office/powerpoint/2010/main" val="71899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Population Growth and Land Pressure</a:t>
            </a:r>
          </a:p>
          <a:p>
            <a:r>
              <a:rPr lang="en-US" b="1" dirty="0"/>
              <a:t>Population Boom:</a:t>
            </a:r>
            <a:r>
              <a:rPr lang="en-US" dirty="0"/>
              <a:t> By the early 19th century, the Qing population had grown to over 400 million. This rapid increase strained the agrarian economy, leading to land shortages and over-farming.</a:t>
            </a:r>
          </a:p>
          <a:p>
            <a:r>
              <a:rPr lang="en-US" b="1" dirty="0"/>
              <a:t>Land Inequality:</a:t>
            </a:r>
            <a:r>
              <a:rPr lang="en-US" dirty="0"/>
              <a:t> Wealthy landlords expanded their holdings, leaving many peasants landless or with insufficient plots to sustain themselves, increasing poverty and social unrest.</a:t>
            </a:r>
          </a:p>
          <a:p>
            <a:r>
              <a:rPr lang="en-US" b="1" dirty="0"/>
              <a:t>2. Stagnation of Agricultural Productivity</a:t>
            </a:r>
          </a:p>
          <a:p>
            <a:r>
              <a:rPr lang="en-US" dirty="0"/>
              <a:t>Despite population growth, agricultural innovation stagnated. Traditional farming methods could not keep up with the demand, leading to food shortages and periodic famines.</a:t>
            </a:r>
          </a:p>
          <a:p>
            <a:r>
              <a:rPr lang="en-US" b="1" dirty="0"/>
              <a:t>Soil Degradation:</a:t>
            </a:r>
            <a:r>
              <a:rPr lang="en-US" dirty="0"/>
              <a:t> Over-cultivation further reduced productivity, exacerbating rural distress.</a:t>
            </a:r>
          </a:p>
          <a:p>
            <a:endParaRPr lang="en-US" dirty="0"/>
          </a:p>
        </p:txBody>
      </p:sp>
      <p:sp>
        <p:nvSpPr>
          <p:cNvPr id="4" name="Slide Number Placeholder 3"/>
          <p:cNvSpPr>
            <a:spLocks noGrp="1"/>
          </p:cNvSpPr>
          <p:nvPr>
            <p:ph type="sldNum" sz="quarter" idx="10"/>
          </p:nvPr>
        </p:nvSpPr>
        <p:spPr/>
        <p:txBody>
          <a:bodyPr/>
          <a:lstStyle/>
          <a:p>
            <a:fld id="{23B42EDA-1048-4D46-9558-64BA912DDDED}" type="slidenum">
              <a:rPr lang="en-US"/>
              <a:pPr/>
              <a:t>3</a:t>
            </a:fld>
            <a:endParaRPr lang="en-US"/>
          </a:p>
        </p:txBody>
      </p:sp>
    </p:spTree>
    <p:extLst>
      <p:ext uri="{BB962C8B-B14F-4D97-AF65-F5344CB8AC3E}">
        <p14:creationId xmlns:p14="http://schemas.microsoft.com/office/powerpoint/2010/main" val="379375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 Corruption and Inefficiency</a:t>
            </a:r>
          </a:p>
          <a:p>
            <a:r>
              <a:rPr lang="en-US" b="1" dirty="0"/>
              <a:t>Local Governance Issues:</a:t>
            </a:r>
            <a:r>
              <a:rPr lang="en-US" dirty="0"/>
              <a:t> Corruption was widespread among local officials, who often embezzled tax revenues and extorted peasants.</a:t>
            </a:r>
          </a:p>
          <a:p>
            <a:r>
              <a:rPr lang="en-US" b="1" dirty="0"/>
              <a:t>Failure of Tax Collection:</a:t>
            </a:r>
            <a:r>
              <a:rPr lang="en-US" dirty="0"/>
              <a:t> The central government increasingly struggled to collect taxes efficiently, reducing its revenue base.</a:t>
            </a:r>
          </a:p>
          <a:p>
            <a:r>
              <a:rPr lang="en-US" b="1" dirty="0"/>
              <a:t>4. Fiscal Strain</a:t>
            </a:r>
          </a:p>
          <a:p>
            <a:r>
              <a:rPr lang="en-US" b="1" dirty="0"/>
              <a:t>Silver Drain:</a:t>
            </a:r>
            <a:r>
              <a:rPr lang="en-US" dirty="0"/>
              <a:t> The Qing economy was heavily reliant on silver for currency. The early 19th century saw significant outflows of silver due to the growing imbalance in trade, especially as Britain began exporting opium to China.</a:t>
            </a:r>
          </a:p>
          <a:p>
            <a:r>
              <a:rPr lang="en-US" b="1" dirty="0"/>
              <a:t>Opium Trade Impact:</a:t>
            </a:r>
            <a:r>
              <a:rPr lang="en-US" dirty="0"/>
              <a:t> The influx of opium not only drained silver but also created widespread addiction, which further weakened the workforce and social fabric.</a:t>
            </a:r>
          </a:p>
          <a:p>
            <a:endParaRPr lang="en-US" dirty="0"/>
          </a:p>
        </p:txBody>
      </p:sp>
      <p:sp>
        <p:nvSpPr>
          <p:cNvPr id="4" name="Slide Number Placeholder 3"/>
          <p:cNvSpPr>
            <a:spLocks noGrp="1"/>
          </p:cNvSpPr>
          <p:nvPr>
            <p:ph type="sldNum" sz="quarter" idx="5"/>
          </p:nvPr>
        </p:nvSpPr>
        <p:spPr/>
        <p:txBody>
          <a:bodyPr/>
          <a:lstStyle/>
          <a:p>
            <a:fld id="{23B42EDA-1048-4D46-9558-64BA912DDDED}" type="slidenum">
              <a:rPr lang="en-US" smtClean="0"/>
              <a:pPr/>
              <a:t>4</a:t>
            </a:fld>
            <a:endParaRPr lang="en-US"/>
          </a:p>
        </p:txBody>
      </p:sp>
    </p:spTree>
    <p:extLst>
      <p:ext uri="{BB962C8B-B14F-4D97-AF65-F5344CB8AC3E}">
        <p14:creationId xmlns:p14="http://schemas.microsoft.com/office/powerpoint/2010/main" val="3641852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7. Military Expenditure</a:t>
            </a:r>
          </a:p>
          <a:p>
            <a:r>
              <a:rPr lang="en-US" dirty="0"/>
              <a:t>Recurrent uprisings, such as the </a:t>
            </a:r>
            <a:r>
              <a:rPr lang="en-US" b="1" dirty="0"/>
              <a:t>White Lotus Rebellion (1796-1804)</a:t>
            </a:r>
            <a:r>
              <a:rPr lang="en-US" dirty="0"/>
              <a:t> and smaller regional revolts, required heavy military spending, which strained the already depleted treasury.</a:t>
            </a:r>
          </a:p>
          <a:p>
            <a:r>
              <a:rPr lang="en-US" dirty="0"/>
              <a:t>By the 1840s, the government was diverting funds from development projects to maintain the military, reducing investment in infrastructure and disaster relief.</a:t>
            </a:r>
          </a:p>
          <a:p>
            <a:r>
              <a:rPr lang="en-US" b="1" dirty="0"/>
              <a:t>8. Social Unrest</a:t>
            </a:r>
          </a:p>
          <a:p>
            <a:r>
              <a:rPr lang="en-US" dirty="0"/>
              <a:t>The worsening economic conditions, compounded by the government’s inability to provide relief, fueled widespread discontent.</a:t>
            </a:r>
          </a:p>
          <a:p>
            <a:r>
              <a:rPr lang="en-US" b="1" dirty="0"/>
              <a:t>Uprisings:</a:t>
            </a:r>
            <a:r>
              <a:rPr lang="en-US" dirty="0"/>
              <a:t> The early 19th century saw numerous uprisings, including the beginnings of the </a:t>
            </a:r>
            <a:r>
              <a:rPr lang="en-US" b="1" dirty="0"/>
              <a:t>Taiping Rebellion (1850-1864)</a:t>
            </a:r>
            <a:r>
              <a:rPr lang="en-US" dirty="0"/>
              <a:t>, which was partly a reaction to the deteriorating economic situation.</a:t>
            </a:r>
          </a:p>
          <a:p>
            <a:r>
              <a:rPr lang="en-US" b="1" dirty="0"/>
              <a:t>Conclusion</a:t>
            </a:r>
          </a:p>
          <a:p>
            <a:endParaRPr lang="en-US" dirty="0"/>
          </a:p>
        </p:txBody>
      </p:sp>
      <p:sp>
        <p:nvSpPr>
          <p:cNvPr id="4" name="Slide Number Placeholder 3"/>
          <p:cNvSpPr>
            <a:spLocks noGrp="1"/>
          </p:cNvSpPr>
          <p:nvPr>
            <p:ph type="sldNum" sz="quarter" idx="5"/>
          </p:nvPr>
        </p:nvSpPr>
        <p:spPr/>
        <p:txBody>
          <a:bodyPr/>
          <a:lstStyle/>
          <a:p>
            <a:fld id="{23B42EDA-1048-4D46-9558-64BA912DDDED}" type="slidenum">
              <a:rPr lang="en-US" smtClean="0"/>
              <a:pPr/>
              <a:t>5</a:t>
            </a:fld>
            <a:endParaRPr lang="en-US"/>
          </a:p>
        </p:txBody>
      </p:sp>
    </p:spTree>
    <p:extLst>
      <p:ext uri="{BB962C8B-B14F-4D97-AF65-F5344CB8AC3E}">
        <p14:creationId xmlns:p14="http://schemas.microsoft.com/office/powerpoint/2010/main" val="34823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https://www.youtube.com/watch?v=liXYDXM3tto</a:t>
            </a:r>
          </a:p>
        </p:txBody>
      </p:sp>
      <p:sp>
        <p:nvSpPr>
          <p:cNvPr id="4" name="Slide Number Placeholder 3"/>
          <p:cNvSpPr>
            <a:spLocks noGrp="1"/>
          </p:cNvSpPr>
          <p:nvPr>
            <p:ph type="sldNum" sz="quarter" idx="10"/>
          </p:nvPr>
        </p:nvSpPr>
        <p:spPr/>
        <p:txBody>
          <a:bodyPr/>
          <a:lstStyle/>
          <a:p>
            <a:fld id="{23B42EDA-1048-4D46-9558-64BA912DDDED}" type="slidenum">
              <a:rPr lang="en-US"/>
              <a:pPr/>
              <a:t>8</a:t>
            </a:fld>
            <a:endParaRPr lang="en-US"/>
          </a:p>
        </p:txBody>
      </p:sp>
    </p:spTree>
    <p:extLst>
      <p:ext uri="{BB962C8B-B14F-4D97-AF65-F5344CB8AC3E}">
        <p14:creationId xmlns:p14="http://schemas.microsoft.com/office/powerpoint/2010/main" val="364094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42EDA-1048-4D46-9558-64BA912DDDED}" type="slidenum">
              <a:rPr lang="en-US"/>
              <a:pPr/>
              <a:t>9</a:t>
            </a:fld>
            <a:endParaRPr lang="en-US"/>
          </a:p>
        </p:txBody>
      </p:sp>
    </p:spTree>
    <p:extLst>
      <p:ext uri="{BB962C8B-B14F-4D97-AF65-F5344CB8AC3E}">
        <p14:creationId xmlns:p14="http://schemas.microsoft.com/office/powerpoint/2010/main" val="3866279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42EDA-1048-4D46-9558-64BA912DDDED}" type="slidenum">
              <a:rPr lang="en-US"/>
              <a:pPr/>
              <a:t>10</a:t>
            </a:fld>
            <a:endParaRPr lang="en-US"/>
          </a:p>
        </p:txBody>
      </p:sp>
    </p:spTree>
    <p:extLst>
      <p:ext uri="{BB962C8B-B14F-4D97-AF65-F5344CB8AC3E}">
        <p14:creationId xmlns:p14="http://schemas.microsoft.com/office/powerpoint/2010/main" val="2338424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Significance of the Treaty</a:t>
            </a:r>
            <a:r>
              <a:rPr lang="en-US" baseline="0" dirty="0"/>
              <a:t> of Nanjing – ended the Canton system; exposed to China and the West the “fact that Qing military technology was hopelessly obsolete.”</a:t>
            </a:r>
            <a:endParaRPr lang="en-US" dirty="0"/>
          </a:p>
        </p:txBody>
      </p:sp>
      <p:sp>
        <p:nvSpPr>
          <p:cNvPr id="4" name="Slide Number Placeholder 3"/>
          <p:cNvSpPr>
            <a:spLocks noGrp="1"/>
          </p:cNvSpPr>
          <p:nvPr>
            <p:ph type="sldNum" sz="quarter" idx="10"/>
          </p:nvPr>
        </p:nvSpPr>
        <p:spPr/>
        <p:txBody>
          <a:bodyPr/>
          <a:lstStyle/>
          <a:p>
            <a:fld id="{23B42EDA-1048-4D46-9558-64BA912DDDED}" type="slidenum">
              <a:rPr lang="en-US" smtClean="0"/>
              <a:pPr/>
              <a:t>11</a:t>
            </a:fld>
            <a:endParaRPr lang="en-US"/>
          </a:p>
        </p:txBody>
      </p:sp>
    </p:spTree>
    <p:extLst>
      <p:ext uri="{BB962C8B-B14F-4D97-AF65-F5344CB8AC3E}">
        <p14:creationId xmlns:p14="http://schemas.microsoft.com/office/powerpoint/2010/main" val="330798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6E845-DAB3-4DE7-8EA1-215E2FC6C319}" type="slidenum">
              <a:rPr lang="en-US" smtClean="0"/>
              <a:pPr/>
              <a:t>‹#›</a:t>
            </a:fld>
            <a:endParaRPr lang="en-US"/>
          </a:p>
        </p:txBody>
      </p:sp>
    </p:spTree>
    <p:extLst>
      <p:ext uri="{BB962C8B-B14F-4D97-AF65-F5344CB8AC3E}">
        <p14:creationId xmlns:p14="http://schemas.microsoft.com/office/powerpoint/2010/main" val="43975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BB854-5B22-45B1-81C9-20BD78BD13DB}" type="slidenum">
              <a:rPr lang="en-US" smtClean="0"/>
              <a:pPr/>
              <a:t>‹#›</a:t>
            </a:fld>
            <a:endParaRPr lang="en-US"/>
          </a:p>
        </p:txBody>
      </p:sp>
    </p:spTree>
    <p:extLst>
      <p:ext uri="{BB962C8B-B14F-4D97-AF65-F5344CB8AC3E}">
        <p14:creationId xmlns:p14="http://schemas.microsoft.com/office/powerpoint/2010/main" val="1574883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BB854-5B22-45B1-81C9-20BD78BD13DB}" type="slidenum">
              <a:rPr lang="en-US" smtClean="0"/>
              <a:pPr/>
              <a:t>‹#›</a:t>
            </a:fld>
            <a:endParaRPr lang="en-US"/>
          </a:p>
        </p:txBody>
      </p:sp>
    </p:spTree>
    <p:extLst>
      <p:ext uri="{BB962C8B-B14F-4D97-AF65-F5344CB8AC3E}">
        <p14:creationId xmlns:p14="http://schemas.microsoft.com/office/powerpoint/2010/main" val="271351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BB854-5B22-45B1-81C9-20BD78BD13DB}" type="slidenum">
              <a:rPr lang="en-US" smtClean="0"/>
              <a:pPr/>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58566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BB854-5B22-45B1-81C9-20BD78BD13DB}" type="slidenum">
              <a:rPr lang="en-US" smtClean="0"/>
              <a:pPr/>
              <a:t>‹#›</a:t>
            </a:fld>
            <a:endParaRPr lang="en-US"/>
          </a:p>
        </p:txBody>
      </p:sp>
    </p:spTree>
    <p:extLst>
      <p:ext uri="{BB962C8B-B14F-4D97-AF65-F5344CB8AC3E}">
        <p14:creationId xmlns:p14="http://schemas.microsoft.com/office/powerpoint/2010/main" val="3504889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BB854-5B22-45B1-81C9-20BD78BD13DB}" type="slidenum">
              <a:rPr lang="en-US" smtClean="0"/>
              <a:pPr/>
              <a:t>‹#›</a:t>
            </a:fld>
            <a:endParaRPr lang="en-US"/>
          </a:p>
        </p:txBody>
      </p:sp>
    </p:spTree>
    <p:extLst>
      <p:ext uri="{BB962C8B-B14F-4D97-AF65-F5344CB8AC3E}">
        <p14:creationId xmlns:p14="http://schemas.microsoft.com/office/powerpoint/2010/main" val="1193093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BB854-5B22-45B1-81C9-20BD78BD13DB}" type="slidenum">
              <a:rPr lang="en-US" smtClean="0"/>
              <a:pPr/>
              <a:t>‹#›</a:t>
            </a:fld>
            <a:endParaRPr lang="en-US"/>
          </a:p>
        </p:txBody>
      </p:sp>
    </p:spTree>
    <p:extLst>
      <p:ext uri="{BB962C8B-B14F-4D97-AF65-F5344CB8AC3E}">
        <p14:creationId xmlns:p14="http://schemas.microsoft.com/office/powerpoint/2010/main" val="1569598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CB062-17F2-4BA1-A351-5DFEA6627A0B}" type="slidenum">
              <a:rPr lang="en-US" smtClean="0"/>
              <a:pPr/>
              <a:t>‹#›</a:t>
            </a:fld>
            <a:endParaRPr lang="en-US"/>
          </a:p>
        </p:txBody>
      </p:sp>
    </p:spTree>
    <p:extLst>
      <p:ext uri="{BB962C8B-B14F-4D97-AF65-F5344CB8AC3E}">
        <p14:creationId xmlns:p14="http://schemas.microsoft.com/office/powerpoint/2010/main" val="1962884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33FFB-D38D-4ED5-A9E1-F36DBF0463E5}" type="slidenum">
              <a:rPr lang="en-US" smtClean="0"/>
              <a:pPr/>
              <a:t>‹#›</a:t>
            </a:fld>
            <a:endParaRPr lang="en-US"/>
          </a:p>
        </p:txBody>
      </p:sp>
    </p:spTree>
    <p:extLst>
      <p:ext uri="{BB962C8B-B14F-4D97-AF65-F5344CB8AC3E}">
        <p14:creationId xmlns:p14="http://schemas.microsoft.com/office/powerpoint/2010/main" val="4073300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09B2EAB3-6C35-413C-879C-43C966911B0F}" type="slidenum">
              <a:rPr lang="en-US"/>
              <a:pPr/>
              <a:t>‹#›</a:t>
            </a:fld>
            <a:endParaRPr lang="en-US"/>
          </a:p>
        </p:txBody>
      </p:sp>
    </p:spTree>
    <p:extLst>
      <p:ext uri="{BB962C8B-B14F-4D97-AF65-F5344CB8AC3E}">
        <p14:creationId xmlns:p14="http://schemas.microsoft.com/office/powerpoint/2010/main" val="49097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78D7F-A9DF-424F-82EE-BAA2D00A610F}" type="slidenum">
              <a:rPr lang="en-US" smtClean="0"/>
              <a:pPr/>
              <a:t>‹#›</a:t>
            </a:fld>
            <a:endParaRPr lang="en-US"/>
          </a:p>
        </p:txBody>
      </p:sp>
    </p:spTree>
    <p:extLst>
      <p:ext uri="{BB962C8B-B14F-4D97-AF65-F5344CB8AC3E}">
        <p14:creationId xmlns:p14="http://schemas.microsoft.com/office/powerpoint/2010/main" val="374142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2FCDB-8244-4252-98B3-24AA0DF8B7B3}" type="slidenum">
              <a:rPr lang="en-US" smtClean="0"/>
              <a:pPr/>
              <a:t>‹#›</a:t>
            </a:fld>
            <a:endParaRPr lang="en-US"/>
          </a:p>
        </p:txBody>
      </p:sp>
    </p:spTree>
    <p:extLst>
      <p:ext uri="{BB962C8B-B14F-4D97-AF65-F5344CB8AC3E}">
        <p14:creationId xmlns:p14="http://schemas.microsoft.com/office/powerpoint/2010/main" val="652669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98BA4-D044-439C-9D3B-204F2B69028A}" type="slidenum">
              <a:rPr lang="en-US" smtClean="0"/>
              <a:pPr/>
              <a:t>‹#›</a:t>
            </a:fld>
            <a:endParaRPr lang="en-US"/>
          </a:p>
        </p:txBody>
      </p:sp>
    </p:spTree>
    <p:extLst>
      <p:ext uri="{BB962C8B-B14F-4D97-AF65-F5344CB8AC3E}">
        <p14:creationId xmlns:p14="http://schemas.microsoft.com/office/powerpoint/2010/main" val="282808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3BF74B-2CAA-46CB-830B-BF93F36C44F5}" type="slidenum">
              <a:rPr lang="en-US" smtClean="0"/>
              <a:pPr/>
              <a:t>‹#›</a:t>
            </a:fld>
            <a:endParaRPr lang="en-US"/>
          </a:p>
        </p:txBody>
      </p:sp>
    </p:spTree>
    <p:extLst>
      <p:ext uri="{BB962C8B-B14F-4D97-AF65-F5344CB8AC3E}">
        <p14:creationId xmlns:p14="http://schemas.microsoft.com/office/powerpoint/2010/main" val="4157331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0A05160-750F-4B6C-863D-48605D13897D}" type="slidenum">
              <a:rPr lang="en-US" smtClean="0"/>
              <a:pPr/>
              <a:t>‹#›</a:t>
            </a:fld>
            <a:endParaRPr lang="en-US"/>
          </a:p>
        </p:txBody>
      </p:sp>
    </p:spTree>
    <p:extLst>
      <p:ext uri="{BB962C8B-B14F-4D97-AF65-F5344CB8AC3E}">
        <p14:creationId xmlns:p14="http://schemas.microsoft.com/office/powerpoint/2010/main" val="2401120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757B9F3-E2F7-4D5F-AB96-9B777C01A628}" type="slidenum">
              <a:rPr lang="en-US" smtClean="0"/>
              <a:pPr/>
              <a:t>‹#›</a:t>
            </a:fld>
            <a:endParaRPr lang="en-US"/>
          </a:p>
        </p:txBody>
      </p:sp>
    </p:spTree>
    <p:extLst>
      <p:ext uri="{BB962C8B-B14F-4D97-AF65-F5344CB8AC3E}">
        <p14:creationId xmlns:p14="http://schemas.microsoft.com/office/powerpoint/2010/main" val="3721798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C0BAD62-2D40-4604-8A5F-4150D43EBC1D}" type="slidenum">
              <a:rPr lang="en-US" smtClean="0"/>
              <a:pPr/>
              <a:t>‹#›</a:t>
            </a:fld>
            <a:endParaRPr lang="en-US"/>
          </a:p>
        </p:txBody>
      </p:sp>
    </p:spTree>
    <p:extLst>
      <p:ext uri="{BB962C8B-B14F-4D97-AF65-F5344CB8AC3E}">
        <p14:creationId xmlns:p14="http://schemas.microsoft.com/office/powerpoint/2010/main" val="1207442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DFBD7-27E1-4521-AC77-43D368DD2E98}" type="slidenum">
              <a:rPr lang="en-US" smtClean="0"/>
              <a:pPr/>
              <a:t>‹#›</a:t>
            </a:fld>
            <a:endParaRPr lang="en-US"/>
          </a:p>
        </p:txBody>
      </p:sp>
    </p:spTree>
    <p:extLst>
      <p:ext uri="{BB962C8B-B14F-4D97-AF65-F5344CB8AC3E}">
        <p14:creationId xmlns:p14="http://schemas.microsoft.com/office/powerpoint/2010/main" val="302660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76BB854-5B22-45B1-81C9-20BD78BD13DB}" type="slidenum">
              <a:rPr lang="en-US" smtClean="0"/>
              <a:pPr/>
              <a:t>‹#›</a:t>
            </a:fld>
            <a:endParaRPr lang="en-US"/>
          </a:p>
        </p:txBody>
      </p:sp>
    </p:spTree>
    <p:extLst>
      <p:ext uri="{BB962C8B-B14F-4D97-AF65-F5344CB8AC3E}">
        <p14:creationId xmlns:p14="http://schemas.microsoft.com/office/powerpoint/2010/main" val="346796304"/>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web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web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liXYDXM3tto"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228600"/>
            <a:ext cx="8825658" cy="3329581"/>
          </a:xfrm>
        </p:spPr>
        <p:txBody>
          <a:bodyPr/>
          <a:lstStyle/>
          <a:p>
            <a:r>
              <a:rPr lang="en-US" dirty="0"/>
              <a:t>China in Decline</a:t>
            </a:r>
            <a:br>
              <a:rPr lang="en-US" dirty="0"/>
            </a:br>
            <a:r>
              <a:rPr lang="en-US" dirty="0"/>
              <a:t>(1800-1900)</a:t>
            </a:r>
          </a:p>
        </p:txBody>
      </p:sp>
      <p:sp>
        <p:nvSpPr>
          <p:cNvPr id="6" name="TextBox 5"/>
          <p:cNvSpPr txBox="1"/>
          <p:nvPr/>
        </p:nvSpPr>
        <p:spPr>
          <a:xfrm>
            <a:off x="831429" y="3886200"/>
            <a:ext cx="4191000" cy="738664"/>
          </a:xfrm>
          <a:prstGeom prst="rect">
            <a:avLst/>
          </a:prstGeom>
          <a:noFill/>
        </p:spPr>
        <p:txBody>
          <a:bodyPr wrap="square" rtlCol="0">
            <a:spAutoFit/>
          </a:bodyPr>
          <a:lstStyle/>
          <a:p>
            <a:r>
              <a:rPr lang="en-US" sz="1200" i="1" dirty="0"/>
              <a:t>East Asia: A Cultural, Social, and Political History</a:t>
            </a:r>
          </a:p>
          <a:p>
            <a:r>
              <a:rPr lang="en-US" sz="1200" dirty="0"/>
              <a:t>Chapter 18</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304800"/>
            <a:ext cx="7772400" cy="685800"/>
          </a:xfrm>
        </p:spPr>
        <p:txBody>
          <a:bodyPr>
            <a:normAutofit fontScale="90000"/>
          </a:bodyPr>
          <a:lstStyle/>
          <a:p>
            <a:r>
              <a:rPr lang="en-US" dirty="0"/>
              <a:t>Opium War</a:t>
            </a:r>
          </a:p>
        </p:txBody>
      </p:sp>
      <p:sp>
        <p:nvSpPr>
          <p:cNvPr id="15363" name="Rectangle 3"/>
          <p:cNvSpPr>
            <a:spLocks noGrp="1" noChangeArrowheads="1"/>
          </p:cNvSpPr>
          <p:nvPr>
            <p:ph idx="1"/>
          </p:nvPr>
        </p:nvSpPr>
        <p:spPr>
          <a:xfrm>
            <a:off x="838200" y="1447800"/>
            <a:ext cx="7543800" cy="4953000"/>
          </a:xfrm>
        </p:spPr>
        <p:txBody>
          <a:bodyPr vert="horz" anchor="t">
            <a:noAutofit/>
          </a:bodyPr>
          <a:lstStyle/>
          <a:p>
            <a:pPr>
              <a:lnSpc>
                <a:spcPct val="90000"/>
              </a:lnSpc>
            </a:pPr>
            <a:r>
              <a:rPr lang="en-US" sz="2800" dirty="0"/>
              <a:t>British firms exerted pressure for a military response</a:t>
            </a:r>
          </a:p>
          <a:p>
            <a:pPr>
              <a:lnSpc>
                <a:spcPct val="90000"/>
              </a:lnSpc>
            </a:pPr>
            <a:r>
              <a:rPr lang="en-US" sz="2800" dirty="0"/>
              <a:t>British fire upon three Chinese war junk enforcing an embargo</a:t>
            </a:r>
          </a:p>
          <a:p>
            <a:pPr>
              <a:lnSpc>
                <a:spcPct val="90000"/>
              </a:lnSpc>
            </a:pPr>
            <a:r>
              <a:rPr lang="en-US" sz="2800" dirty="0"/>
              <a:t>1840 British expeditionary force arrives</a:t>
            </a:r>
          </a:p>
          <a:p>
            <a:pPr lvl="1">
              <a:lnSpc>
                <a:spcPct val="90000"/>
              </a:lnSpc>
            </a:pPr>
            <a:r>
              <a:rPr lang="en-US" sz="2600" dirty="0"/>
              <a:t>shuts down major northern ports</a:t>
            </a:r>
          </a:p>
          <a:p>
            <a:pPr>
              <a:lnSpc>
                <a:spcPct val="90000"/>
              </a:lnSpc>
            </a:pPr>
            <a:r>
              <a:rPr lang="en-US" sz="2800" dirty="0"/>
              <a:t>British easily defeat Chinese navy </a:t>
            </a:r>
          </a:p>
          <a:p>
            <a:pPr lvl="1">
              <a:lnSpc>
                <a:spcPct val="90000"/>
              </a:lnSpc>
            </a:pPr>
            <a:r>
              <a:rPr lang="en-US" sz="2600" dirty="0"/>
              <a:t>superiority in military technology</a:t>
            </a:r>
          </a:p>
          <a:p>
            <a:pPr lvl="1">
              <a:lnSpc>
                <a:spcPct val="90000"/>
              </a:lnSpc>
            </a:pPr>
            <a:r>
              <a:rPr lang="en-US" sz="2600" dirty="0"/>
              <a:t>Qing had outdated weaponry and tactics</a:t>
            </a:r>
          </a:p>
        </p:txBody>
      </p:sp>
      <p:pic>
        <p:nvPicPr>
          <p:cNvPr id="3" name="Picture 2">
            <a:extLst>
              <a:ext uri="{FF2B5EF4-FFF2-40B4-BE49-F238E27FC236}">
                <a16:creationId xmlns:a16="http://schemas.microsoft.com/office/drawing/2014/main" id="{D8537B6E-8AD4-49E3-8CB3-2AA5EC991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1600200"/>
            <a:ext cx="3641835" cy="2743200"/>
          </a:xfrm>
          <a:prstGeom prst="rect">
            <a:avLst/>
          </a:prstGeom>
        </p:spPr>
      </p:pic>
    </p:spTree>
    <p:extLst>
      <p:ext uri="{BB962C8B-B14F-4D97-AF65-F5344CB8AC3E}">
        <p14:creationId xmlns:p14="http://schemas.microsoft.com/office/powerpoint/2010/main" val="311931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78221" y="381000"/>
            <a:ext cx="9601200" cy="888624"/>
          </a:xfrm>
        </p:spPr>
        <p:txBody>
          <a:bodyPr>
            <a:noAutofit/>
          </a:bodyPr>
          <a:lstStyle/>
          <a:p>
            <a:r>
              <a:rPr lang="en-US" dirty="0"/>
              <a:t>Treaty of Nanjing and the Treaty System</a:t>
            </a:r>
          </a:p>
        </p:txBody>
      </p:sp>
      <p:sp>
        <p:nvSpPr>
          <p:cNvPr id="16387" name="Rectangle 3"/>
          <p:cNvSpPr>
            <a:spLocks noGrp="1" noChangeArrowheads="1"/>
          </p:cNvSpPr>
          <p:nvPr>
            <p:ph idx="1"/>
          </p:nvPr>
        </p:nvSpPr>
        <p:spPr>
          <a:xfrm>
            <a:off x="457200" y="1828800"/>
            <a:ext cx="10193676" cy="5029200"/>
          </a:xfrm>
        </p:spPr>
        <p:txBody>
          <a:bodyPr vert="horz" anchor="t">
            <a:noAutofit/>
          </a:bodyPr>
          <a:lstStyle/>
          <a:p>
            <a:r>
              <a:rPr lang="en-US" sz="2800" dirty="0"/>
              <a:t>Unequal treaty</a:t>
            </a:r>
          </a:p>
          <a:p>
            <a:r>
              <a:rPr lang="en-US" sz="2800" dirty="0"/>
              <a:t>Canton System and </a:t>
            </a:r>
            <a:r>
              <a:rPr lang="en-US" sz="2800" dirty="0" err="1"/>
              <a:t>Cohong</a:t>
            </a:r>
            <a:r>
              <a:rPr lang="en-US" sz="2800" dirty="0"/>
              <a:t> monopoly abolished; </a:t>
            </a:r>
          </a:p>
          <a:p>
            <a:pPr lvl="1"/>
            <a:r>
              <a:rPr lang="en-US" sz="2800" dirty="0"/>
              <a:t>Ambassadorships in Beijing</a:t>
            </a:r>
          </a:p>
          <a:p>
            <a:pPr lvl="1"/>
            <a:r>
              <a:rPr lang="en-US" sz="2800" dirty="0"/>
              <a:t>five ports opened up to British trade; Hong Kong ceded to British</a:t>
            </a:r>
          </a:p>
          <a:p>
            <a:r>
              <a:rPr lang="en-US" sz="2800" dirty="0"/>
              <a:t>Established a Chinese tariff (</a:t>
            </a:r>
            <a:r>
              <a:rPr lang="en-US" sz="2800" dirty="0" err="1"/>
              <a:t>ave.</a:t>
            </a:r>
            <a:r>
              <a:rPr lang="en-US" sz="2800" dirty="0"/>
              <a:t> 5%)</a:t>
            </a:r>
          </a:p>
          <a:p>
            <a:r>
              <a:rPr lang="en-US" sz="2800" dirty="0"/>
              <a:t>Extraterritoriality</a:t>
            </a:r>
          </a:p>
          <a:p>
            <a:r>
              <a:rPr lang="en-US" sz="2800" dirty="0"/>
              <a:t>Most-favored-nation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Significance of the Opium War</a:t>
            </a:r>
          </a:p>
        </p:txBody>
      </p:sp>
      <p:sp>
        <p:nvSpPr>
          <p:cNvPr id="3" name="Content Placeholder 2"/>
          <p:cNvSpPr>
            <a:spLocks noGrp="1"/>
          </p:cNvSpPr>
          <p:nvPr>
            <p:ph idx="1"/>
          </p:nvPr>
        </p:nvSpPr>
        <p:spPr/>
        <p:txBody>
          <a:bodyPr/>
          <a:lstStyle/>
          <a:p>
            <a:r>
              <a:rPr dirty="0"/>
              <a:t>Ended the Canton System, opening China to Western trade.</a:t>
            </a:r>
          </a:p>
          <a:p>
            <a:r>
              <a:rPr dirty="0"/>
              <a:t>Exposed military weaknesses of the Qing Dynasty.</a:t>
            </a:r>
          </a:p>
          <a:p>
            <a:r>
              <a:rPr lang="en-US" dirty="0"/>
              <a:t>Set pattern for unequal treaties.</a:t>
            </a:r>
          </a:p>
          <a:p>
            <a:r>
              <a:rPr dirty="0"/>
              <a:t>Forced China to trade on Western terms.</a:t>
            </a:r>
          </a:p>
          <a:p>
            <a:r>
              <a:rPr dirty="0"/>
              <a:t>Marked a victory for Western imperialism.</a:t>
            </a:r>
          </a:p>
          <a:p>
            <a:r>
              <a:rPr dirty="0"/>
              <a:t>Opened the floodgates for other Western powers to demand concessions.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The Taiping Rebellion (1850-1864)</a:t>
            </a:r>
          </a:p>
        </p:txBody>
      </p:sp>
      <p:sp>
        <p:nvSpPr>
          <p:cNvPr id="3" name="Subtitle 2"/>
          <p:cNvSpPr>
            <a:spLocks noGrp="1"/>
          </p:cNvSpPr>
          <p:nvPr>
            <p:ph type="subTitle" idx="1"/>
          </p:nvPr>
        </p:nvSpPr>
        <p:spPr/>
        <p:txBody>
          <a:bodyPr/>
          <a:lstStyle/>
          <a:p>
            <a:r>
              <a:t>A Turning Point in Qing Dynasty History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Hong Xiuquan: Leader of the Taiping Rebellion</a:t>
            </a:r>
          </a:p>
        </p:txBody>
      </p:sp>
      <p:sp>
        <p:nvSpPr>
          <p:cNvPr id="3" name="Content Placeholder 2"/>
          <p:cNvSpPr>
            <a:spLocks noGrp="1"/>
          </p:cNvSpPr>
          <p:nvPr>
            <p:ph idx="1"/>
          </p:nvPr>
        </p:nvSpPr>
        <p:spPr>
          <a:xfrm>
            <a:off x="875201" y="2173015"/>
            <a:ext cx="6820999" cy="4195481"/>
          </a:xfrm>
        </p:spPr>
        <p:txBody>
          <a:bodyPr/>
          <a:lstStyle/>
          <a:p>
            <a:r>
              <a:rPr dirty="0"/>
              <a:t>Born in 1814, failed multiple civil service exams.</a:t>
            </a:r>
          </a:p>
          <a:p>
            <a:r>
              <a:rPr dirty="0"/>
              <a:t>Experienced visions during illness, believed himself to be the younger brother of Jesus.</a:t>
            </a:r>
          </a:p>
          <a:p>
            <a:r>
              <a:rPr dirty="0"/>
              <a:t>Founded the 'Association of God Worshippers' and declared the 'Heavenly Kingdom of Great Peace' (Taiping </a:t>
            </a:r>
            <a:r>
              <a:rPr dirty="0" err="1"/>
              <a:t>Tianguo</a:t>
            </a:r>
            <a:r>
              <a:rPr dirty="0"/>
              <a:t>).</a:t>
            </a:r>
          </a:p>
          <a:p>
            <a:r>
              <a:rPr dirty="0"/>
              <a:t>Combined Christian elements with anti-Manchu rhetoric.</a:t>
            </a:r>
          </a:p>
        </p:txBody>
      </p:sp>
      <p:pic>
        <p:nvPicPr>
          <p:cNvPr id="6" name="Picture 5">
            <a:extLst>
              <a:ext uri="{FF2B5EF4-FFF2-40B4-BE49-F238E27FC236}">
                <a16:creationId xmlns:a16="http://schemas.microsoft.com/office/drawing/2014/main" id="{35F0A34D-0627-487F-A3D0-191B5644A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2172988"/>
            <a:ext cx="3733800" cy="3733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C66E3-CD86-4E4F-A30C-9F73222EE007}"/>
              </a:ext>
            </a:extLst>
          </p:cNvPr>
          <p:cNvSpPr>
            <a:spLocks noGrp="1"/>
          </p:cNvSpPr>
          <p:nvPr>
            <p:ph type="title"/>
          </p:nvPr>
        </p:nvSpPr>
        <p:spPr/>
        <p:txBody>
          <a:bodyPr/>
          <a:lstStyle/>
          <a:p>
            <a:r>
              <a:rPr lang="en-US" dirty="0"/>
              <a:t>Growth of Movement</a:t>
            </a:r>
          </a:p>
        </p:txBody>
      </p:sp>
      <p:sp>
        <p:nvSpPr>
          <p:cNvPr id="3" name="Content Placeholder 2">
            <a:extLst>
              <a:ext uri="{FF2B5EF4-FFF2-40B4-BE49-F238E27FC236}">
                <a16:creationId xmlns:a16="http://schemas.microsoft.com/office/drawing/2014/main" id="{690D8C02-41FA-4C6B-A31C-D2DD2AB84E6D}"/>
              </a:ext>
            </a:extLst>
          </p:cNvPr>
          <p:cNvSpPr>
            <a:spLocks noGrp="1"/>
          </p:cNvSpPr>
          <p:nvPr>
            <p:ph idx="1"/>
          </p:nvPr>
        </p:nvSpPr>
        <p:spPr/>
        <p:txBody>
          <a:bodyPr/>
          <a:lstStyle/>
          <a:p>
            <a:r>
              <a:rPr lang="en-US" dirty="0"/>
              <a:t>Initially focused on spiritual revival and anti-Manchu rhetoric.</a:t>
            </a:r>
          </a:p>
          <a:p>
            <a:r>
              <a:rPr lang="en-US" dirty="0"/>
              <a:t>Rapidly gained followers, particularly among disaffected peasants and marginalized groups.</a:t>
            </a:r>
          </a:p>
          <a:p>
            <a:r>
              <a:rPr lang="en-US" dirty="0"/>
              <a:t>Evolved into a militarized movement as tensions with Qing authorities escalated.</a:t>
            </a:r>
          </a:p>
          <a:p>
            <a:r>
              <a:rPr lang="en-US" dirty="0"/>
              <a:t>Organized and disciplined troops, leveraging religious zeal to strengthen morale and unity.</a:t>
            </a:r>
          </a:p>
          <a:p>
            <a:r>
              <a:rPr lang="en-US" dirty="0"/>
              <a:t>Early victories against Qing forces boosted their confidence and territorial control.</a:t>
            </a:r>
          </a:p>
          <a:p>
            <a:endParaRPr lang="en-US" dirty="0"/>
          </a:p>
        </p:txBody>
      </p:sp>
    </p:spTree>
    <p:extLst>
      <p:ext uri="{BB962C8B-B14F-4D97-AF65-F5344CB8AC3E}">
        <p14:creationId xmlns:p14="http://schemas.microsoft.com/office/powerpoint/2010/main" val="575706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Events of the Taiping Rebellion</a:t>
            </a:r>
          </a:p>
        </p:txBody>
      </p:sp>
      <p:sp>
        <p:nvSpPr>
          <p:cNvPr id="3" name="Content Placeholder 2"/>
          <p:cNvSpPr>
            <a:spLocks noGrp="1"/>
          </p:cNvSpPr>
          <p:nvPr>
            <p:ph idx="1"/>
          </p:nvPr>
        </p:nvSpPr>
        <p:spPr>
          <a:xfrm>
            <a:off x="5410200" y="1884779"/>
            <a:ext cx="5791200" cy="4195481"/>
          </a:xfrm>
        </p:spPr>
        <p:txBody>
          <a:bodyPr/>
          <a:lstStyle/>
          <a:p>
            <a:r>
              <a:rPr dirty="0"/>
              <a:t>Rapid military advances, capturing Nanjing in 1853.</a:t>
            </a:r>
          </a:p>
          <a:p>
            <a:r>
              <a:rPr dirty="0"/>
              <a:t>Established Nanjing as the capital of the Taiping Heavenly Kingdom.</a:t>
            </a:r>
          </a:p>
          <a:p>
            <a:r>
              <a:rPr dirty="0"/>
              <a:t>Momentum stalled due to internal divisions and lack of external alliances.</a:t>
            </a:r>
          </a:p>
          <a:p>
            <a:r>
              <a:rPr dirty="0"/>
              <a:t>Western powers and regional Qing forces counterattacked.</a:t>
            </a:r>
          </a:p>
        </p:txBody>
      </p:sp>
      <p:pic>
        <p:nvPicPr>
          <p:cNvPr id="5" name="Picture 4">
            <a:extLst>
              <a:ext uri="{FF2B5EF4-FFF2-40B4-BE49-F238E27FC236}">
                <a16:creationId xmlns:a16="http://schemas.microsoft.com/office/drawing/2014/main" id="{EBD096B8-35F3-4456-8E4E-F89BEC7D7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83" y="1887407"/>
            <a:ext cx="4482662" cy="448266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Regional and Western Forces</a:t>
            </a:r>
          </a:p>
        </p:txBody>
      </p:sp>
      <p:sp>
        <p:nvSpPr>
          <p:cNvPr id="3" name="Content Placeholder 2"/>
          <p:cNvSpPr>
            <a:spLocks noGrp="1"/>
          </p:cNvSpPr>
          <p:nvPr>
            <p:ph idx="1"/>
          </p:nvPr>
        </p:nvSpPr>
        <p:spPr>
          <a:xfrm>
            <a:off x="800888" y="1536505"/>
            <a:ext cx="4423011" cy="4635695"/>
          </a:xfrm>
        </p:spPr>
        <p:txBody>
          <a:bodyPr/>
          <a:lstStyle/>
          <a:p>
            <a:r>
              <a:rPr dirty="0"/>
              <a:t>Hunan and Anhui Armies: Regional militias led by Qing loyalists.</a:t>
            </a:r>
          </a:p>
          <a:p>
            <a:r>
              <a:rPr dirty="0"/>
              <a:t>Ever Victorious Army: Western-trained force, instrumental in defeating the Taiping.</a:t>
            </a:r>
          </a:p>
          <a:p>
            <a:r>
              <a:rPr dirty="0"/>
              <a:t>Qing reliance on regional forces weakened central authority.</a:t>
            </a:r>
          </a:p>
        </p:txBody>
      </p:sp>
      <p:pic>
        <p:nvPicPr>
          <p:cNvPr id="5" name="Picture 4">
            <a:extLst>
              <a:ext uri="{FF2B5EF4-FFF2-40B4-BE49-F238E27FC236}">
                <a16:creationId xmlns:a16="http://schemas.microsoft.com/office/drawing/2014/main" id="{A70D1344-DFB6-4195-9DB3-6AD4C67E9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264" y="1676400"/>
            <a:ext cx="2873496" cy="3962400"/>
          </a:xfrm>
          <a:prstGeom prst="rect">
            <a:avLst/>
          </a:prstGeom>
        </p:spPr>
      </p:pic>
      <p:pic>
        <p:nvPicPr>
          <p:cNvPr id="7" name="Picture 6">
            <a:extLst>
              <a:ext uri="{FF2B5EF4-FFF2-40B4-BE49-F238E27FC236}">
                <a16:creationId xmlns:a16="http://schemas.microsoft.com/office/drawing/2014/main" id="{2C4DC7CD-35C9-4560-996F-301F9A1607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1216" y="1676400"/>
            <a:ext cx="2657475" cy="39719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Challenges Faced by the Taiping</a:t>
            </a:r>
          </a:p>
        </p:txBody>
      </p:sp>
      <p:sp>
        <p:nvSpPr>
          <p:cNvPr id="3" name="Content Placeholder 2"/>
          <p:cNvSpPr>
            <a:spLocks noGrp="1"/>
          </p:cNvSpPr>
          <p:nvPr>
            <p:ph idx="1"/>
          </p:nvPr>
        </p:nvSpPr>
        <p:spPr/>
        <p:txBody>
          <a:bodyPr/>
          <a:lstStyle/>
          <a:p>
            <a:r>
              <a:rPr dirty="0"/>
              <a:t>Religious fanaticism limited alliances with secret societies and other rebellions.</a:t>
            </a:r>
          </a:p>
          <a:p>
            <a:r>
              <a:rPr dirty="0"/>
              <a:t>Anti-Confucian rhetoric alienated potential scholarly supporters.</a:t>
            </a:r>
          </a:p>
          <a:p>
            <a:r>
              <a:rPr dirty="0"/>
              <a:t>Leadership struggles and internal corruption weakened the movement.</a:t>
            </a:r>
          </a:p>
          <a:p>
            <a:r>
              <a:rPr dirty="0"/>
              <a:t>Strategic errors, including the halt at Nanjing.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Significance of the Taiping Rebellion</a:t>
            </a:r>
          </a:p>
        </p:txBody>
      </p:sp>
      <p:sp>
        <p:nvSpPr>
          <p:cNvPr id="3" name="Content Placeholder 2"/>
          <p:cNvSpPr>
            <a:spLocks noGrp="1"/>
          </p:cNvSpPr>
          <p:nvPr>
            <p:ph idx="1"/>
          </p:nvPr>
        </p:nvSpPr>
        <p:spPr/>
        <p:txBody>
          <a:bodyPr/>
          <a:lstStyle/>
          <a:p>
            <a:r>
              <a:rPr dirty="0"/>
              <a:t>One of the largest conflicts of the 19th century, with 20-30 million casualties.</a:t>
            </a:r>
          </a:p>
          <a:p>
            <a:r>
              <a:rPr dirty="0"/>
              <a:t>Shifted power from Qing central authority to regional warlords.</a:t>
            </a:r>
          </a:p>
          <a:p>
            <a:r>
              <a:rPr dirty="0"/>
              <a:t>Highlighted the Qing's vulnerability and set the stage for further uprisings.</a:t>
            </a:r>
          </a:p>
          <a:p>
            <a:r>
              <a:rPr dirty="0"/>
              <a:t>Marked a turning point in the decline of the Qing Dynasty.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9448800" cy="1280890"/>
          </a:xfrm>
        </p:spPr>
        <p:txBody>
          <a:bodyPr/>
          <a:lstStyle/>
          <a:p>
            <a:r>
              <a:rPr lang="en-US" dirty="0"/>
              <a:t>Economic and Fiscal Problems</a:t>
            </a:r>
          </a:p>
        </p:txBody>
      </p:sp>
      <p:sp>
        <p:nvSpPr>
          <p:cNvPr id="3" name="Content Placeholder 2"/>
          <p:cNvSpPr>
            <a:spLocks noGrp="1"/>
          </p:cNvSpPr>
          <p:nvPr>
            <p:ph idx="1"/>
          </p:nvPr>
        </p:nvSpPr>
        <p:spPr>
          <a:xfrm>
            <a:off x="457200" y="1585690"/>
            <a:ext cx="10363200" cy="5257800"/>
          </a:xfrm>
        </p:spPr>
        <p:txBody>
          <a:bodyPr>
            <a:noAutofit/>
          </a:bodyPr>
          <a:lstStyle/>
          <a:p>
            <a:r>
              <a:rPr lang="en-US" sz="2800" dirty="0"/>
              <a:t>Population Growth and Land Pressure</a:t>
            </a:r>
          </a:p>
          <a:p>
            <a:pPr lvl="1"/>
            <a:r>
              <a:rPr lang="en-US" sz="2600" dirty="0"/>
              <a:t>By mid-19</a:t>
            </a:r>
            <a:r>
              <a:rPr lang="en-US" sz="2600" baseline="30000" dirty="0"/>
              <a:t>th</a:t>
            </a:r>
            <a:r>
              <a:rPr lang="en-US" sz="2600" dirty="0"/>
              <a:t> century, population grows to over 400 million</a:t>
            </a:r>
          </a:p>
          <a:p>
            <a:pPr lvl="1"/>
            <a:r>
              <a:rPr lang="en-US" sz="2600" dirty="0"/>
              <a:t>Leads to land shortages</a:t>
            </a:r>
          </a:p>
          <a:p>
            <a:pPr lvl="1"/>
            <a:r>
              <a:rPr lang="en-US" sz="2800" dirty="0"/>
              <a:t>Surplus labor depressed wages</a:t>
            </a:r>
          </a:p>
          <a:p>
            <a:pPr lvl="1"/>
            <a:r>
              <a:rPr lang="en-US" sz="2800" dirty="0"/>
              <a:t>Female infanticide </a:t>
            </a:r>
          </a:p>
          <a:p>
            <a:pPr lvl="2"/>
            <a:r>
              <a:rPr lang="en-US" sz="2800" dirty="0"/>
              <a:t>Shortage of marriageable women</a:t>
            </a:r>
          </a:p>
          <a:p>
            <a:pPr lvl="2"/>
            <a:r>
              <a:rPr lang="en-US" sz="2800" dirty="0"/>
              <a:t>Traffic in women</a:t>
            </a:r>
          </a:p>
          <a:p>
            <a:pPr lvl="1"/>
            <a:r>
              <a:rPr lang="en-US" sz="2800" dirty="0"/>
              <a:t>Floating population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Self-Strengthening</a:t>
            </a:r>
          </a:p>
        </p:txBody>
      </p:sp>
      <p:sp>
        <p:nvSpPr>
          <p:cNvPr id="26627" name="Rectangle 3"/>
          <p:cNvSpPr>
            <a:spLocks noGrp="1" noChangeArrowheads="1"/>
          </p:cNvSpPr>
          <p:nvPr>
            <p:ph type="body" idx="1"/>
          </p:nvPr>
        </p:nvSpPr>
        <p:spPr/>
        <p:txBody>
          <a:bodyPr/>
          <a:lstStyle/>
          <a:p>
            <a:r>
              <a:rPr lang="en-US" dirty="0"/>
              <a:t>II. 1870-1894</a:t>
            </a:r>
            <a:endParaRPr lang="en-US"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n-US" sz="4000" dirty="0"/>
              <a:t>The Empress Dowager </a:t>
            </a:r>
            <a:r>
              <a:rPr lang="en-US" sz="4000" dirty="0" err="1"/>
              <a:t>Cixi</a:t>
            </a:r>
            <a:endParaRPr lang="en-US" sz="4000" dirty="0"/>
          </a:p>
        </p:txBody>
      </p:sp>
      <p:sp>
        <p:nvSpPr>
          <p:cNvPr id="5" name="Text Placeholder 4"/>
          <p:cNvSpPr>
            <a:spLocks noGrp="1"/>
          </p:cNvSpPr>
          <p:nvPr>
            <p:ph type="body" sz="half" idx="1"/>
          </p:nvPr>
        </p:nvSpPr>
        <p:spPr>
          <a:xfrm>
            <a:off x="450448" y="1427284"/>
            <a:ext cx="8128613" cy="5257800"/>
          </a:xfrm>
        </p:spPr>
        <p:txBody>
          <a:bodyPr>
            <a:noAutofit/>
          </a:bodyPr>
          <a:lstStyle/>
          <a:p>
            <a:r>
              <a:rPr lang="en-US" sz="3200" dirty="0"/>
              <a:t>Delivered the </a:t>
            </a:r>
            <a:r>
              <a:rPr lang="en-US" sz="3200" dirty="0" err="1"/>
              <a:t>Xianfeng</a:t>
            </a:r>
            <a:r>
              <a:rPr lang="en-US" sz="3200" dirty="0"/>
              <a:t> emperor’s only son</a:t>
            </a:r>
          </a:p>
          <a:p>
            <a:r>
              <a:rPr lang="en-US" sz="3200" dirty="0"/>
              <a:t>Became co-regent with Prince Gong when her son ascended the throne as the </a:t>
            </a:r>
            <a:r>
              <a:rPr lang="en-US" sz="3200" dirty="0" err="1"/>
              <a:t>Tongzhi</a:t>
            </a:r>
            <a:r>
              <a:rPr lang="en-US" sz="3200" dirty="0"/>
              <a:t> Emperor</a:t>
            </a:r>
          </a:p>
          <a:p>
            <a:r>
              <a:rPr lang="en-US" sz="3200" dirty="0"/>
              <a:t>Maintained control by placing minors on the throne</a:t>
            </a:r>
          </a:p>
        </p:txBody>
      </p:sp>
      <p:pic>
        <p:nvPicPr>
          <p:cNvPr id="6" name="Content Placeholder 5" descr="The_Portrait_of_the_Qing_Dynasty_Cixi_Imperial_Dowager_Empress_of_China_in_the_1900s.png"/>
          <p:cNvPicPr>
            <a:picLocks noGrp="1" noChangeAspect="1"/>
          </p:cNvPicPr>
          <p:nvPr>
            <p:ph sz="half" idx="2"/>
          </p:nvPr>
        </p:nvPicPr>
        <p:blipFill>
          <a:blip r:embed="rId2" cstate="print"/>
          <a:stretch>
            <a:fillRect/>
          </a:stretch>
        </p:blipFill>
        <p:spPr>
          <a:xfrm>
            <a:off x="9000282" y="1418865"/>
            <a:ext cx="2420389" cy="341667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457200"/>
            <a:ext cx="7772400" cy="1143000"/>
          </a:xfrm>
        </p:spPr>
        <p:txBody>
          <a:bodyPr/>
          <a:lstStyle/>
          <a:p>
            <a:r>
              <a:rPr lang="en-US" dirty="0" err="1"/>
              <a:t>Tongzhi</a:t>
            </a:r>
            <a:r>
              <a:rPr lang="en-US" dirty="0"/>
              <a:t> Restoration</a:t>
            </a:r>
          </a:p>
        </p:txBody>
      </p:sp>
      <p:sp>
        <p:nvSpPr>
          <p:cNvPr id="28675" name="Rectangle 3"/>
          <p:cNvSpPr>
            <a:spLocks noGrp="1" noChangeArrowheads="1"/>
          </p:cNvSpPr>
          <p:nvPr>
            <p:ph idx="1"/>
          </p:nvPr>
        </p:nvSpPr>
        <p:spPr>
          <a:xfrm>
            <a:off x="533400" y="1600200"/>
            <a:ext cx="9601200" cy="3124200"/>
          </a:xfrm>
        </p:spPr>
        <p:txBody>
          <a:bodyPr>
            <a:noAutofit/>
          </a:bodyPr>
          <a:lstStyle/>
          <a:p>
            <a:r>
              <a:rPr lang="en-US" sz="2400" dirty="0" err="1"/>
              <a:t>Feng</a:t>
            </a:r>
            <a:r>
              <a:rPr lang="en-US" sz="2400" dirty="0"/>
              <a:t> </a:t>
            </a:r>
            <a:r>
              <a:rPr lang="en-US" sz="2400" dirty="0" err="1"/>
              <a:t>Guifen</a:t>
            </a:r>
            <a:r>
              <a:rPr lang="en-US" sz="2400" dirty="0"/>
              <a:t> (1809-1874) proposes wide-ranging reforms</a:t>
            </a:r>
          </a:p>
          <a:p>
            <a:pPr lvl="1"/>
            <a:r>
              <a:rPr lang="en-US" sz="2400" dirty="0"/>
              <a:t>Learn from “barbarians” to set up shipyards and arsenals</a:t>
            </a:r>
          </a:p>
          <a:p>
            <a:pPr lvl="1"/>
            <a:r>
              <a:rPr lang="en-US" sz="2400" dirty="0"/>
              <a:t>Translate western books on mathematics and science</a:t>
            </a:r>
          </a:p>
          <a:p>
            <a:pPr lvl="1"/>
            <a:r>
              <a:rPr lang="en-US" sz="2400" dirty="0"/>
              <a:t>High officials elected by lower officials</a:t>
            </a:r>
          </a:p>
          <a:p>
            <a:r>
              <a:rPr lang="en-US" sz="2400" dirty="0"/>
              <a:t>Prince Gong sides with modernizers</a:t>
            </a:r>
          </a:p>
        </p:txBody>
      </p:sp>
      <p:sp>
        <p:nvSpPr>
          <p:cNvPr id="2" name="Rounded Rectangle 1"/>
          <p:cNvSpPr/>
          <p:nvPr/>
        </p:nvSpPr>
        <p:spPr>
          <a:xfrm>
            <a:off x="3048000" y="4953000"/>
            <a:ext cx="67818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a:t>“For the time being, we have to make use of foreigners to train our soldiers, as a scheme for self-strengthening.”</a:t>
            </a:r>
          </a:p>
          <a:p>
            <a:pPr algn="ct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en-US" sz="4000"/>
              <a:t>Self-Strengthening – </a:t>
            </a:r>
            <a:br>
              <a:rPr lang="en-US" sz="4000"/>
            </a:br>
            <a:r>
              <a:rPr lang="en-US" sz="4000"/>
              <a:t>The First Phase</a:t>
            </a:r>
          </a:p>
        </p:txBody>
      </p:sp>
      <p:sp>
        <p:nvSpPr>
          <p:cNvPr id="29699" name="Rectangle 3"/>
          <p:cNvSpPr>
            <a:spLocks noGrp="1" noChangeArrowheads="1"/>
          </p:cNvSpPr>
          <p:nvPr>
            <p:ph idx="1"/>
          </p:nvPr>
        </p:nvSpPr>
        <p:spPr/>
        <p:txBody>
          <a:bodyPr>
            <a:normAutofit/>
          </a:bodyPr>
          <a:lstStyle/>
          <a:p>
            <a:r>
              <a:rPr lang="en-US" sz="3200" dirty="0"/>
              <a:t>Fortify the Qing through selective borrowing from the West</a:t>
            </a:r>
          </a:p>
          <a:p>
            <a:pPr lvl="1"/>
            <a:r>
              <a:rPr lang="en-US" sz="3000" dirty="0"/>
              <a:t>Arsenals and dockyards established</a:t>
            </a:r>
          </a:p>
          <a:p>
            <a:pPr lvl="1"/>
            <a:r>
              <a:rPr lang="en-US" sz="3000" dirty="0"/>
              <a:t>Schools opened to teach European languages and international law</a:t>
            </a:r>
          </a:p>
          <a:p>
            <a:pPr lvl="1"/>
            <a:r>
              <a:rPr lang="en-US" sz="3000" dirty="0"/>
              <a:t>Foreign office (</a:t>
            </a:r>
            <a:r>
              <a:rPr lang="en-US" sz="3000" dirty="0" err="1"/>
              <a:t>Zongli</a:t>
            </a:r>
            <a:r>
              <a:rPr lang="en-US" sz="3000" dirty="0"/>
              <a:t> </a:t>
            </a:r>
            <a:r>
              <a:rPr lang="en-US" sz="3000" dirty="0" err="1"/>
              <a:t>Yamen</a:t>
            </a:r>
            <a:r>
              <a:rPr lang="en-US" sz="3000" dirty="0"/>
              <a:t>) opened to manage diplomatic affairs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en-US" sz="4000"/>
              <a:t>Self-Strengthening – </a:t>
            </a:r>
            <a:br>
              <a:rPr lang="en-US" sz="4000"/>
            </a:br>
            <a:r>
              <a:rPr lang="en-US" sz="4000"/>
              <a:t>The First Phase</a:t>
            </a:r>
          </a:p>
        </p:txBody>
      </p:sp>
      <p:sp>
        <p:nvSpPr>
          <p:cNvPr id="29699" name="Rectangle 3"/>
          <p:cNvSpPr>
            <a:spLocks noGrp="1" noChangeArrowheads="1"/>
          </p:cNvSpPr>
          <p:nvPr>
            <p:ph idx="1"/>
          </p:nvPr>
        </p:nvSpPr>
        <p:spPr/>
        <p:txBody>
          <a:bodyPr>
            <a:normAutofit fontScale="92500"/>
          </a:bodyPr>
          <a:lstStyle/>
          <a:p>
            <a:r>
              <a:rPr lang="en-US" sz="3200" dirty="0"/>
              <a:t>Fortify the Qing through selective borrowing from the West</a:t>
            </a:r>
          </a:p>
          <a:p>
            <a:r>
              <a:rPr lang="en-US" sz="3200" dirty="0"/>
              <a:t>Failed to take off due to conservative opposition</a:t>
            </a:r>
          </a:p>
          <a:p>
            <a:pPr lvl="1"/>
            <a:r>
              <a:rPr lang="en-US" sz="2800" dirty="0"/>
              <a:t>Apprehensive that changes would undermine traditional values and existing power structure</a:t>
            </a:r>
          </a:p>
          <a:p>
            <a:pPr lvl="1"/>
            <a:r>
              <a:rPr lang="en-US" sz="2800" dirty="0"/>
              <a:t>Opposed to cooperating with arrogant foreigners</a:t>
            </a:r>
          </a:p>
          <a:p>
            <a:r>
              <a:rPr lang="en-US" sz="3200" dirty="0"/>
              <a:t>Limited to periphery</a:t>
            </a:r>
          </a:p>
          <a:p>
            <a:endParaRPr lang="en-US" sz="3200" dirty="0"/>
          </a:p>
        </p:txBody>
      </p:sp>
    </p:spTree>
    <p:extLst>
      <p:ext uri="{BB962C8B-B14F-4D97-AF65-F5344CB8AC3E}">
        <p14:creationId xmlns:p14="http://schemas.microsoft.com/office/powerpoint/2010/main" val="4055696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F2756-6D00-4766-A2D8-97E67D9C2EA4}"/>
              </a:ext>
            </a:extLst>
          </p:cNvPr>
          <p:cNvSpPr>
            <a:spLocks noGrp="1"/>
          </p:cNvSpPr>
          <p:nvPr>
            <p:ph type="title"/>
          </p:nvPr>
        </p:nvSpPr>
        <p:spPr/>
        <p:txBody>
          <a:bodyPr/>
          <a:lstStyle/>
          <a:p>
            <a:r>
              <a:rPr lang="en-US" dirty="0"/>
              <a:t>Sino-Japanese War</a:t>
            </a:r>
          </a:p>
        </p:txBody>
      </p:sp>
      <p:sp>
        <p:nvSpPr>
          <p:cNvPr id="3" name="Content Placeholder 2">
            <a:extLst>
              <a:ext uri="{FF2B5EF4-FFF2-40B4-BE49-F238E27FC236}">
                <a16:creationId xmlns:a16="http://schemas.microsoft.com/office/drawing/2014/main" id="{8037D645-C1C1-49D5-A728-742EEEA5536C}"/>
              </a:ext>
            </a:extLst>
          </p:cNvPr>
          <p:cNvSpPr>
            <a:spLocks noGrp="1"/>
          </p:cNvSpPr>
          <p:nvPr>
            <p:ph idx="1"/>
          </p:nvPr>
        </p:nvSpPr>
        <p:spPr>
          <a:xfrm>
            <a:off x="830633" y="1600200"/>
            <a:ext cx="9220201" cy="4876800"/>
          </a:xfrm>
        </p:spPr>
        <p:txBody>
          <a:bodyPr>
            <a:normAutofit/>
          </a:bodyPr>
          <a:lstStyle/>
          <a:p>
            <a:r>
              <a:rPr lang="en-US" dirty="0"/>
              <a:t>Insurrection breaks out in Korea; Both China and Japan sends troops</a:t>
            </a:r>
          </a:p>
          <a:p>
            <a:r>
              <a:rPr lang="en-US" dirty="0"/>
              <a:t>Japan attacks and sinks a Chinese ship; both sides declare war</a:t>
            </a:r>
          </a:p>
          <a:p>
            <a:r>
              <a:rPr lang="en-US" dirty="0"/>
              <a:t>Japan had modernized quickly and well; China proved no match for Japan’s now modern military</a:t>
            </a:r>
          </a:p>
          <a:p>
            <a:r>
              <a:rPr lang="en-US" dirty="0"/>
              <a:t>Japan defeats China very quickly</a:t>
            </a:r>
          </a:p>
          <a:p>
            <a:r>
              <a:rPr lang="en-US" dirty="0"/>
              <a:t>Treaty of Shimonoseki</a:t>
            </a:r>
          </a:p>
          <a:p>
            <a:pPr lvl="1"/>
            <a:r>
              <a:rPr lang="en-US" dirty="0"/>
              <a:t>China ceded Taiwan and Liaodong peninsula</a:t>
            </a:r>
          </a:p>
          <a:p>
            <a:pPr lvl="1"/>
            <a:r>
              <a:rPr lang="en-US" dirty="0"/>
              <a:t>Allows Japan to open factories in China</a:t>
            </a:r>
          </a:p>
          <a:p>
            <a:pPr lvl="1"/>
            <a:r>
              <a:rPr lang="en-US" dirty="0"/>
              <a:t>China forced to pay indemnity (200 million oz silver)</a:t>
            </a:r>
          </a:p>
          <a:p>
            <a:pPr lvl="2"/>
            <a:r>
              <a:rPr lang="en-US" dirty="0"/>
              <a:t>Begins debt to western nations</a:t>
            </a:r>
          </a:p>
          <a:p>
            <a:r>
              <a:rPr lang="en-US" dirty="0"/>
              <a:t>Triple Intervention</a:t>
            </a:r>
          </a:p>
        </p:txBody>
      </p:sp>
    </p:spTree>
    <p:extLst>
      <p:ext uri="{BB962C8B-B14F-4D97-AF65-F5344CB8AC3E}">
        <p14:creationId xmlns:p14="http://schemas.microsoft.com/office/powerpoint/2010/main" val="2895398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Scramble for Concessions</a:t>
            </a:r>
          </a:p>
        </p:txBody>
      </p:sp>
      <p:sp>
        <p:nvSpPr>
          <p:cNvPr id="4099" name="Rectangle 3"/>
          <p:cNvSpPr>
            <a:spLocks noGrp="1" noChangeArrowheads="1"/>
          </p:cNvSpPr>
          <p:nvPr>
            <p:ph idx="1"/>
          </p:nvPr>
        </p:nvSpPr>
        <p:spPr>
          <a:xfrm>
            <a:off x="838200" y="1447800"/>
            <a:ext cx="5105400" cy="4572000"/>
          </a:xfrm>
        </p:spPr>
        <p:txBody>
          <a:bodyPr>
            <a:noAutofit/>
          </a:bodyPr>
          <a:lstStyle/>
          <a:p>
            <a:r>
              <a:rPr lang="en-US" sz="2800" dirty="0"/>
              <a:t>Western imperialism at its height</a:t>
            </a:r>
          </a:p>
          <a:p>
            <a:r>
              <a:rPr lang="en-US" sz="2800" dirty="0"/>
              <a:t>Spheres of Influence</a:t>
            </a:r>
          </a:p>
          <a:p>
            <a:pPr lvl="1"/>
            <a:r>
              <a:rPr lang="en-US" sz="2000" dirty="0"/>
              <a:t>Special rights and privileges to Western powers and Japan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2" y="1600200"/>
            <a:ext cx="4824780" cy="42672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1143000"/>
          </a:xfrm>
        </p:spPr>
        <p:txBody>
          <a:bodyPr/>
          <a:lstStyle/>
          <a:p>
            <a:r>
              <a:rPr lang="en-US" dirty="0"/>
              <a:t>Origins of Radical Reform</a:t>
            </a:r>
          </a:p>
        </p:txBody>
      </p:sp>
      <p:sp>
        <p:nvSpPr>
          <p:cNvPr id="3" name="Content Placeholder 2"/>
          <p:cNvSpPr>
            <a:spLocks noGrp="1"/>
          </p:cNvSpPr>
          <p:nvPr>
            <p:ph idx="1"/>
          </p:nvPr>
        </p:nvSpPr>
        <p:spPr>
          <a:xfrm>
            <a:off x="628891" y="1520023"/>
            <a:ext cx="9982200" cy="4868238"/>
          </a:xfrm>
        </p:spPr>
        <p:txBody>
          <a:bodyPr>
            <a:normAutofit/>
          </a:bodyPr>
          <a:lstStyle/>
          <a:p>
            <a:r>
              <a:rPr lang="en-US" sz="3200" dirty="0"/>
              <a:t>Missionaries and Merchants turn to home governments for aid and defense: </a:t>
            </a:r>
            <a:r>
              <a:rPr lang="en-US" sz="3200" i="1" dirty="0"/>
              <a:t>Gunboat diplomacy</a:t>
            </a:r>
          </a:p>
          <a:p>
            <a:pPr lvl="1"/>
            <a:r>
              <a:rPr lang="en-US" sz="3000" dirty="0"/>
              <a:t>Brought secular knowledge, established schools, hospitals, orphanages</a:t>
            </a:r>
          </a:p>
          <a:p>
            <a:r>
              <a:rPr lang="en-US" sz="3200" dirty="0"/>
              <a:t>Humiliation at defeat in Sino-Japanese War (1895)</a:t>
            </a:r>
          </a:p>
          <a:p>
            <a:r>
              <a:rPr lang="en-US" sz="3200" dirty="0"/>
              <a:t>Give rise to nationalists willing to advocate more radical changes</a:t>
            </a:r>
          </a:p>
          <a:p>
            <a:pPr lvl="1"/>
            <a:endParaRPr lang="en-US" sz="3200" i="1" dirty="0"/>
          </a:p>
          <a:p>
            <a:endParaRPr lang="en-US" dirty="0"/>
          </a:p>
        </p:txBody>
      </p:sp>
    </p:spTree>
    <p:extLst>
      <p:ext uri="{BB962C8B-B14F-4D97-AF65-F5344CB8AC3E}">
        <p14:creationId xmlns:p14="http://schemas.microsoft.com/office/powerpoint/2010/main" val="1946192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Hundred Days’ Reform</a:t>
            </a:r>
          </a:p>
        </p:txBody>
      </p:sp>
      <p:sp>
        <p:nvSpPr>
          <p:cNvPr id="37891" name="Rectangle 3"/>
          <p:cNvSpPr>
            <a:spLocks noGrp="1" noChangeArrowheads="1"/>
          </p:cNvSpPr>
          <p:nvPr>
            <p:ph idx="1"/>
          </p:nvPr>
        </p:nvSpPr>
        <p:spPr>
          <a:xfrm>
            <a:off x="4191000" y="1524000"/>
            <a:ext cx="6324600" cy="5181600"/>
          </a:xfrm>
        </p:spPr>
        <p:txBody>
          <a:bodyPr>
            <a:normAutofit lnSpcReduction="10000"/>
          </a:bodyPr>
          <a:lstStyle/>
          <a:p>
            <a:pPr>
              <a:lnSpc>
                <a:spcPct val="90000"/>
              </a:lnSpc>
            </a:pPr>
            <a:r>
              <a:rPr lang="en-US" sz="3200" dirty="0"/>
              <a:t>Reaction to defeat and Western imperialism</a:t>
            </a:r>
          </a:p>
          <a:p>
            <a:pPr>
              <a:lnSpc>
                <a:spcPct val="90000"/>
              </a:lnSpc>
            </a:pPr>
            <a:r>
              <a:rPr lang="en-US" sz="3200" dirty="0"/>
              <a:t>Emperor issues more than 40 edicts; addressed every aspect of Chinese society</a:t>
            </a:r>
          </a:p>
          <a:p>
            <a:pPr lvl="1">
              <a:lnSpc>
                <a:spcPct val="90000"/>
              </a:lnSpc>
            </a:pPr>
            <a:r>
              <a:rPr lang="en-US" sz="3200" dirty="0"/>
              <a:t>Exam system abolished</a:t>
            </a:r>
          </a:p>
          <a:p>
            <a:pPr lvl="1">
              <a:lnSpc>
                <a:spcPct val="90000"/>
              </a:lnSpc>
            </a:pPr>
            <a:r>
              <a:rPr lang="en-US" sz="3200" dirty="0"/>
              <a:t>New schools established</a:t>
            </a:r>
          </a:p>
          <a:p>
            <a:pPr lvl="1">
              <a:lnSpc>
                <a:spcPct val="90000"/>
              </a:lnSpc>
            </a:pPr>
            <a:r>
              <a:rPr lang="en-US" sz="3200" dirty="0"/>
              <a:t>Administration revamped</a:t>
            </a:r>
          </a:p>
          <a:p>
            <a:pPr lvl="1">
              <a:lnSpc>
                <a:spcPct val="90000"/>
              </a:lnSpc>
            </a:pPr>
            <a:r>
              <a:rPr lang="en-US" sz="3200" dirty="0"/>
              <a:t>Military revamped</a:t>
            </a:r>
          </a:p>
          <a:p>
            <a:pPr lvl="1">
              <a:lnSpc>
                <a:spcPct val="90000"/>
              </a:lnSpc>
            </a:pPr>
            <a:r>
              <a:rPr lang="en-US" sz="3200" dirty="0"/>
              <a:t>Corruption attacked</a:t>
            </a:r>
            <a:endParaRPr lang="en-US" sz="3400" dirty="0"/>
          </a:p>
          <a:p>
            <a:pPr>
              <a:lnSpc>
                <a:spcPct val="90000"/>
              </a:lnSpc>
            </a:pPr>
            <a:endParaRPr lang="en-US" sz="2400" dirty="0"/>
          </a:p>
          <a:p>
            <a:pPr>
              <a:lnSpc>
                <a:spcPct val="90000"/>
              </a:lnSpc>
            </a:pPr>
            <a:endParaRPr lang="en-US" sz="2400" dirty="0"/>
          </a:p>
        </p:txBody>
      </p:sp>
      <p:pic>
        <p:nvPicPr>
          <p:cNvPr id="6" name="Picture 6" descr="Guangxu_dragonrobes"/>
          <p:cNvPicPr>
            <a:picLocks noChangeAspect="1" noChangeArrowheads="1"/>
          </p:cNvPicPr>
          <p:nvPr/>
        </p:nvPicPr>
        <p:blipFill>
          <a:blip r:embed="rId3"/>
          <a:srcRect/>
          <a:stretch>
            <a:fillRect/>
          </a:stretch>
        </p:blipFill>
        <p:spPr>
          <a:xfrm>
            <a:off x="1007963" y="1533013"/>
            <a:ext cx="2649637" cy="4875494"/>
          </a:xfrm>
          <a:prstGeom prst="rect">
            <a:avLst/>
          </a:prstGeom>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Hundred Days’ Reform</a:t>
            </a:r>
          </a:p>
        </p:txBody>
      </p:sp>
      <p:sp>
        <p:nvSpPr>
          <p:cNvPr id="37891" name="Rectangle 3"/>
          <p:cNvSpPr>
            <a:spLocks noGrp="1" noChangeArrowheads="1"/>
          </p:cNvSpPr>
          <p:nvPr>
            <p:ph idx="1"/>
          </p:nvPr>
        </p:nvSpPr>
        <p:spPr>
          <a:xfrm>
            <a:off x="4191000" y="1524000"/>
            <a:ext cx="6324600" cy="5181600"/>
          </a:xfrm>
        </p:spPr>
        <p:txBody>
          <a:bodyPr>
            <a:normAutofit/>
          </a:bodyPr>
          <a:lstStyle/>
          <a:p>
            <a:pPr>
              <a:lnSpc>
                <a:spcPct val="90000"/>
              </a:lnSpc>
            </a:pPr>
            <a:r>
              <a:rPr lang="en-US" sz="3200" dirty="0"/>
              <a:t>Reaction to defeat and Western imperialism</a:t>
            </a:r>
          </a:p>
          <a:p>
            <a:pPr>
              <a:lnSpc>
                <a:spcPct val="90000"/>
              </a:lnSpc>
            </a:pPr>
            <a:r>
              <a:rPr lang="en-US" sz="3200" dirty="0"/>
              <a:t>Emperor issues more than 40 edicts; addressed every aspect of Chinese society</a:t>
            </a:r>
          </a:p>
          <a:p>
            <a:pPr>
              <a:lnSpc>
                <a:spcPct val="90000"/>
              </a:lnSpc>
            </a:pPr>
            <a:r>
              <a:rPr lang="en-US" sz="3200" dirty="0"/>
              <a:t>Conservative Reaction</a:t>
            </a:r>
          </a:p>
          <a:p>
            <a:pPr>
              <a:lnSpc>
                <a:spcPct val="90000"/>
              </a:lnSpc>
            </a:pPr>
            <a:endParaRPr lang="en-US" sz="2400" dirty="0"/>
          </a:p>
          <a:p>
            <a:pPr>
              <a:lnSpc>
                <a:spcPct val="90000"/>
              </a:lnSpc>
            </a:pPr>
            <a:endParaRPr lang="en-US" sz="2400" dirty="0"/>
          </a:p>
        </p:txBody>
      </p:sp>
      <p:pic>
        <p:nvPicPr>
          <p:cNvPr id="5" name="Picture 6" descr="Cixi"/>
          <p:cNvPicPr>
            <a:picLocks noChangeAspect="1" noChangeArrowheads="1"/>
          </p:cNvPicPr>
          <p:nvPr/>
        </p:nvPicPr>
        <p:blipFill>
          <a:blip r:embed="rId3"/>
          <a:srcRect/>
          <a:stretch>
            <a:fillRect/>
          </a:stretch>
        </p:blipFill>
        <p:spPr>
          <a:xfrm>
            <a:off x="773575" y="1522071"/>
            <a:ext cx="2803243" cy="4984830"/>
          </a:xfrm>
          <a:prstGeom prst="rect">
            <a:avLst/>
          </a:prstGeom>
          <a:noFill/>
          <a:ln/>
        </p:spPr>
      </p:pic>
    </p:spTree>
    <p:extLst>
      <p:ext uri="{BB962C8B-B14F-4D97-AF65-F5344CB8AC3E}">
        <p14:creationId xmlns:p14="http://schemas.microsoft.com/office/powerpoint/2010/main" val="2814512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9448800" cy="1280890"/>
          </a:xfrm>
        </p:spPr>
        <p:txBody>
          <a:bodyPr/>
          <a:lstStyle/>
          <a:p>
            <a:r>
              <a:rPr lang="en-US" dirty="0"/>
              <a:t>Economic and Fiscal Problems</a:t>
            </a:r>
          </a:p>
        </p:txBody>
      </p:sp>
      <p:sp>
        <p:nvSpPr>
          <p:cNvPr id="3" name="Content Placeholder 2"/>
          <p:cNvSpPr>
            <a:spLocks noGrp="1"/>
          </p:cNvSpPr>
          <p:nvPr>
            <p:ph idx="1"/>
          </p:nvPr>
        </p:nvSpPr>
        <p:spPr>
          <a:xfrm>
            <a:off x="457200" y="1585690"/>
            <a:ext cx="10363200" cy="5257800"/>
          </a:xfrm>
        </p:spPr>
        <p:txBody>
          <a:bodyPr>
            <a:noAutofit/>
          </a:bodyPr>
          <a:lstStyle/>
          <a:p>
            <a:r>
              <a:rPr lang="en-US" sz="2800" dirty="0"/>
              <a:t>Population Growth and Land Pressure</a:t>
            </a:r>
          </a:p>
          <a:p>
            <a:r>
              <a:rPr lang="en-US" sz="2800" dirty="0"/>
              <a:t>Stagnation of Agricultural Productivity</a:t>
            </a:r>
          </a:p>
          <a:p>
            <a:pPr lvl="1"/>
            <a:r>
              <a:rPr lang="en-US" sz="2600" dirty="0"/>
              <a:t>Traditional farming methods could not keep up with demand</a:t>
            </a:r>
          </a:p>
          <a:p>
            <a:pPr lvl="1"/>
            <a:r>
              <a:rPr lang="en-US" sz="2600" dirty="0"/>
              <a:t>Over-cultivation reduced productivity</a:t>
            </a:r>
          </a:p>
        </p:txBody>
      </p:sp>
    </p:spTree>
    <p:extLst>
      <p:ext uri="{BB962C8B-B14F-4D97-AF65-F5344CB8AC3E}">
        <p14:creationId xmlns:p14="http://schemas.microsoft.com/office/powerpoint/2010/main" val="1412557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Boxer Rebellion</a:t>
            </a:r>
          </a:p>
        </p:txBody>
      </p:sp>
      <p:sp>
        <p:nvSpPr>
          <p:cNvPr id="3" name="Content Placeholder 2"/>
          <p:cNvSpPr>
            <a:spLocks noGrp="1"/>
          </p:cNvSpPr>
          <p:nvPr>
            <p:ph idx="1"/>
          </p:nvPr>
        </p:nvSpPr>
        <p:spPr/>
        <p:txBody>
          <a:bodyPr/>
          <a:lstStyle/>
          <a:p>
            <a:r>
              <a:rPr lang="en-US" dirty="0"/>
              <a:t>Video: China’s </a:t>
            </a:r>
            <a:r>
              <a:rPr lang="en-US"/>
              <a:t>Boxer Rebellion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24110"/>
            <a:ext cx="8991601" cy="1280890"/>
          </a:xfrm>
        </p:spPr>
        <p:txBody>
          <a:bodyPr/>
          <a:lstStyle/>
          <a:p>
            <a:r>
              <a:rPr lang="en-US" dirty="0"/>
              <a:t>Economic and Fiscal Problems</a:t>
            </a:r>
          </a:p>
        </p:txBody>
      </p:sp>
      <p:sp>
        <p:nvSpPr>
          <p:cNvPr id="3" name="Content Placeholder 2"/>
          <p:cNvSpPr>
            <a:spLocks noGrp="1"/>
          </p:cNvSpPr>
          <p:nvPr>
            <p:ph idx="1"/>
          </p:nvPr>
        </p:nvSpPr>
        <p:spPr>
          <a:xfrm>
            <a:off x="1219200" y="1752600"/>
            <a:ext cx="7162800" cy="4572000"/>
          </a:xfrm>
        </p:spPr>
        <p:txBody>
          <a:bodyPr>
            <a:noAutofit/>
          </a:bodyPr>
          <a:lstStyle/>
          <a:p>
            <a:r>
              <a:rPr lang="en-US" sz="2800" dirty="0"/>
              <a:t>Corruption and Inefficiency</a:t>
            </a:r>
          </a:p>
          <a:p>
            <a:pPr lvl="1"/>
            <a:r>
              <a:rPr lang="en-US" sz="2600" dirty="0"/>
              <a:t>Corruption was widespread</a:t>
            </a:r>
          </a:p>
          <a:p>
            <a:pPr lvl="1"/>
            <a:r>
              <a:rPr lang="en-US" sz="2600" dirty="0"/>
              <a:t>Central government struggled to collect taxes</a:t>
            </a:r>
          </a:p>
          <a:p>
            <a:r>
              <a:rPr lang="en-US" sz="2800" dirty="0"/>
              <a:t>Fiscal Strain</a:t>
            </a:r>
          </a:p>
          <a:p>
            <a:pPr lvl="1"/>
            <a:r>
              <a:rPr lang="en-US" sz="2600" dirty="0"/>
              <a:t>Influx of opium drained Silver</a:t>
            </a:r>
          </a:p>
          <a:p>
            <a:pPr lvl="1"/>
            <a:r>
              <a:rPr lang="en-US" sz="2600" dirty="0"/>
              <a:t>Created widespread addiction, </a:t>
            </a:r>
            <a:r>
              <a:rPr lang="en-US" sz="2600" dirty="0" err="1"/>
              <a:t>futher</a:t>
            </a:r>
            <a:r>
              <a:rPr lang="en-US" sz="2600" dirty="0"/>
              <a:t> weakened workforce and social fabric</a:t>
            </a:r>
          </a:p>
        </p:txBody>
      </p:sp>
      <p:pic>
        <p:nvPicPr>
          <p:cNvPr id="5" name="Picture 4">
            <a:extLst>
              <a:ext uri="{FF2B5EF4-FFF2-40B4-BE49-F238E27FC236}">
                <a16:creationId xmlns:a16="http://schemas.microsoft.com/office/drawing/2014/main" id="{289A5E34-74F9-4149-9F8E-7F7B794FC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0" y="2476500"/>
            <a:ext cx="3124200" cy="3124200"/>
          </a:xfrm>
          <a:prstGeom prst="rect">
            <a:avLst/>
          </a:prstGeom>
        </p:spPr>
      </p:pic>
    </p:spTree>
    <p:extLst>
      <p:ext uri="{BB962C8B-B14F-4D97-AF65-F5344CB8AC3E}">
        <p14:creationId xmlns:p14="http://schemas.microsoft.com/office/powerpoint/2010/main" val="128732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9D233-3719-4556-B606-6CA245C932CB}"/>
              </a:ext>
            </a:extLst>
          </p:cNvPr>
          <p:cNvSpPr>
            <a:spLocks noGrp="1"/>
          </p:cNvSpPr>
          <p:nvPr>
            <p:ph type="title"/>
          </p:nvPr>
        </p:nvSpPr>
        <p:spPr/>
        <p:txBody>
          <a:bodyPr/>
          <a:lstStyle/>
          <a:p>
            <a:r>
              <a:rPr lang="en-US" dirty="0"/>
              <a:t>Economic and Fiscal Problems</a:t>
            </a:r>
          </a:p>
        </p:txBody>
      </p:sp>
      <p:sp>
        <p:nvSpPr>
          <p:cNvPr id="3" name="Content Placeholder 2">
            <a:extLst>
              <a:ext uri="{FF2B5EF4-FFF2-40B4-BE49-F238E27FC236}">
                <a16:creationId xmlns:a16="http://schemas.microsoft.com/office/drawing/2014/main" id="{9CFE4B54-1966-43D6-8DAE-9DB9025374E6}"/>
              </a:ext>
            </a:extLst>
          </p:cNvPr>
          <p:cNvSpPr>
            <a:spLocks noGrp="1"/>
          </p:cNvSpPr>
          <p:nvPr>
            <p:ph idx="1"/>
          </p:nvPr>
        </p:nvSpPr>
        <p:spPr/>
        <p:txBody>
          <a:bodyPr/>
          <a:lstStyle/>
          <a:p>
            <a:r>
              <a:rPr lang="en-US" dirty="0"/>
              <a:t>Military Expenditure</a:t>
            </a:r>
          </a:p>
          <a:p>
            <a:pPr lvl="1"/>
            <a:r>
              <a:rPr lang="en-US" dirty="0"/>
              <a:t>Recurrent uprising strained already depleted treasury</a:t>
            </a:r>
          </a:p>
          <a:p>
            <a:pPr lvl="1"/>
            <a:r>
              <a:rPr lang="en-US" dirty="0"/>
              <a:t>Reducing investment in infrastructure and disaster relief</a:t>
            </a:r>
          </a:p>
          <a:p>
            <a:r>
              <a:rPr lang="en-US" dirty="0"/>
              <a:t>Social Unrest</a:t>
            </a:r>
          </a:p>
          <a:p>
            <a:pPr lvl="1"/>
            <a:r>
              <a:rPr lang="en-US" dirty="0"/>
              <a:t>Fueled widespread discontent</a:t>
            </a:r>
          </a:p>
          <a:p>
            <a:pPr lvl="1"/>
            <a:r>
              <a:rPr lang="en-US" dirty="0"/>
              <a:t>19</a:t>
            </a:r>
            <a:r>
              <a:rPr lang="en-US" baseline="30000" dirty="0"/>
              <a:t>th</a:t>
            </a:r>
            <a:r>
              <a:rPr lang="en-US" dirty="0"/>
              <a:t> century saw numerous uprisings and rebellions</a:t>
            </a:r>
          </a:p>
        </p:txBody>
      </p:sp>
    </p:spTree>
    <p:extLst>
      <p:ext uri="{BB962C8B-B14F-4D97-AF65-F5344CB8AC3E}">
        <p14:creationId xmlns:p14="http://schemas.microsoft.com/office/powerpoint/2010/main" val="119485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r>
              <a:rPr lang="en-US" dirty="0"/>
              <a:t>Midcentury Crises</a:t>
            </a:r>
          </a:p>
        </p:txBody>
      </p:sp>
      <p:sp>
        <p:nvSpPr>
          <p:cNvPr id="2" name="Text Placeholder 1"/>
          <p:cNvSpPr>
            <a:spLocks noGrp="1"/>
          </p:cNvSpPr>
          <p:nvPr>
            <p:ph type="body"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304800"/>
            <a:ext cx="7238999" cy="1280890"/>
          </a:xfrm>
        </p:spPr>
        <p:txBody>
          <a:bodyPr>
            <a:normAutofit/>
          </a:bodyPr>
          <a:lstStyle/>
          <a:p>
            <a:r>
              <a:rPr lang="en-US" sz="4000" dirty="0"/>
              <a:t>The Opium War (1839-1841)</a:t>
            </a:r>
          </a:p>
        </p:txBody>
      </p:sp>
      <p:sp>
        <p:nvSpPr>
          <p:cNvPr id="7171" name="Rectangle 3"/>
          <p:cNvSpPr>
            <a:spLocks noGrp="1" noChangeArrowheads="1"/>
          </p:cNvSpPr>
          <p:nvPr>
            <p:ph idx="1"/>
          </p:nvPr>
        </p:nvSpPr>
        <p:spPr>
          <a:xfrm>
            <a:off x="614856" y="1282374"/>
            <a:ext cx="5334000" cy="4724400"/>
          </a:xfrm>
        </p:spPr>
        <p:txBody>
          <a:bodyPr>
            <a:noAutofit/>
          </a:bodyPr>
          <a:lstStyle/>
          <a:p>
            <a:r>
              <a:rPr lang="en-US" sz="2800" dirty="0"/>
              <a:t>British demand for Chinese goods (tea, silk, porcelain) created trade imbalance</a:t>
            </a:r>
          </a:p>
          <a:p>
            <a:pPr lvl="1"/>
            <a:r>
              <a:rPr lang="en-US" sz="2600" dirty="0"/>
              <a:t>Silver flows into China</a:t>
            </a:r>
          </a:p>
          <a:p>
            <a:r>
              <a:rPr lang="en-US" sz="2800" dirty="0"/>
              <a:t>Britain begins exporting opium</a:t>
            </a:r>
          </a:p>
          <a:p>
            <a:pPr lvl="1"/>
            <a:r>
              <a:rPr lang="en-US" sz="2600" dirty="0"/>
              <a:t>Widespread addiction creates health and social problems</a:t>
            </a:r>
          </a:p>
          <a:p>
            <a:pPr lvl="1"/>
            <a:r>
              <a:rPr lang="en-US" sz="2600" dirty="0"/>
              <a:t>Silver flows out of China, destabilizing Chinese economy</a:t>
            </a:r>
          </a:p>
        </p:txBody>
      </p:sp>
      <p:pic>
        <p:nvPicPr>
          <p:cNvPr id="3" name="Picture 2">
            <a:extLst>
              <a:ext uri="{FF2B5EF4-FFF2-40B4-BE49-F238E27FC236}">
                <a16:creationId xmlns:a16="http://schemas.microsoft.com/office/drawing/2014/main" id="{D5835674-EBCD-4555-AA14-16CFA7B10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585690"/>
            <a:ext cx="5466693" cy="411776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a:hlinkClick r:id="" action="ppaction://media"/>
            <a:extLst>
              <a:ext uri="{FF2B5EF4-FFF2-40B4-BE49-F238E27FC236}">
                <a16:creationId xmlns:a16="http://schemas.microsoft.com/office/drawing/2014/main" id="{686505B7-BCE6-4561-A91B-FEFA72AD00EB}"/>
              </a:ext>
            </a:extLst>
          </p:cNvPr>
          <p:cNvPicPr>
            <a:picLocks noGrp="1" noRot="1" noChangeAspect="1"/>
          </p:cNvPicPr>
          <p:nvPr>
            <p:ph idx="1"/>
            <a:videoFile r:link="rId1"/>
          </p:nvPr>
        </p:nvPicPr>
        <p:blipFill>
          <a:blip r:embed="rId4"/>
          <a:stretch>
            <a:fillRect/>
          </a:stretch>
        </p:blipFill>
        <p:spPr>
          <a:xfrm>
            <a:off x="651782" y="609600"/>
            <a:ext cx="9754281" cy="5486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381000"/>
            <a:ext cx="7772400" cy="685800"/>
          </a:xfrm>
        </p:spPr>
        <p:txBody>
          <a:bodyPr>
            <a:normAutofit fontScale="90000"/>
          </a:bodyPr>
          <a:lstStyle/>
          <a:p>
            <a:r>
              <a:rPr lang="en-US" dirty="0"/>
              <a:t>Opium War</a:t>
            </a:r>
          </a:p>
        </p:txBody>
      </p:sp>
      <p:sp>
        <p:nvSpPr>
          <p:cNvPr id="15363" name="Rectangle 3"/>
          <p:cNvSpPr>
            <a:spLocks noGrp="1" noChangeArrowheads="1"/>
          </p:cNvSpPr>
          <p:nvPr>
            <p:ph idx="1"/>
          </p:nvPr>
        </p:nvSpPr>
        <p:spPr>
          <a:xfrm>
            <a:off x="762000" y="1524000"/>
            <a:ext cx="9601200" cy="4953000"/>
          </a:xfrm>
        </p:spPr>
        <p:txBody>
          <a:bodyPr vert="horz" anchor="t">
            <a:noAutofit/>
          </a:bodyPr>
          <a:lstStyle/>
          <a:p>
            <a:pPr>
              <a:lnSpc>
                <a:spcPct val="90000"/>
              </a:lnSpc>
            </a:pPr>
            <a:r>
              <a:rPr lang="en-US" sz="2800" dirty="0"/>
              <a:t>1800 Qing bans the production and importation of opium; later bans smoking opium</a:t>
            </a:r>
          </a:p>
          <a:p>
            <a:pPr>
              <a:lnSpc>
                <a:spcPct val="90000"/>
              </a:lnSpc>
            </a:pPr>
            <a:r>
              <a:rPr lang="en-US" sz="2800" dirty="0"/>
              <a:t>1839, Lin </a:t>
            </a:r>
            <a:r>
              <a:rPr lang="en-US" sz="2800" dirty="0" err="1"/>
              <a:t>Zexu</a:t>
            </a:r>
            <a:r>
              <a:rPr lang="en-US" sz="2800" dirty="0"/>
              <a:t> appointed imperial commissioner to stamp out drug trade</a:t>
            </a:r>
          </a:p>
          <a:p>
            <a:pPr lvl="1">
              <a:lnSpc>
                <a:spcPct val="90000"/>
              </a:lnSpc>
            </a:pPr>
            <a:r>
              <a:rPr lang="en-US" sz="2800" dirty="0"/>
              <a:t>Arrested 1,700 Chinese dealers; seized 70,000 opium pipes</a:t>
            </a:r>
          </a:p>
          <a:p>
            <a:pPr lvl="1">
              <a:lnSpc>
                <a:spcPct val="90000"/>
              </a:lnSpc>
            </a:pPr>
            <a:r>
              <a:rPr lang="en-US" sz="2800" dirty="0"/>
              <a:t>Demanded foreigners surrender all opium and sign a pledge to refrain from selling opium </a:t>
            </a:r>
          </a:p>
          <a:p>
            <a:pPr lvl="1">
              <a:lnSpc>
                <a:spcPct val="90000"/>
              </a:lnSpc>
            </a:pPr>
            <a:r>
              <a:rPr lang="en-US" sz="2800" dirty="0"/>
              <a:t>After six weeks, merchants turned over 2.6 million pounds of opium</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4417</TotalTime>
  <Words>2397</Words>
  <Application>Microsoft Office PowerPoint</Application>
  <PresentationFormat>Widescreen</PresentationFormat>
  <Paragraphs>221</Paragraphs>
  <Slides>30</Slides>
  <Notes>13</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Ion</vt:lpstr>
      <vt:lpstr>China in Decline (1800-1900)</vt:lpstr>
      <vt:lpstr>Economic and Fiscal Problems</vt:lpstr>
      <vt:lpstr>Economic and Fiscal Problems</vt:lpstr>
      <vt:lpstr>Economic and Fiscal Problems</vt:lpstr>
      <vt:lpstr>Economic and Fiscal Problems</vt:lpstr>
      <vt:lpstr>Midcentury Crises</vt:lpstr>
      <vt:lpstr>The Opium War (1839-1841)</vt:lpstr>
      <vt:lpstr>PowerPoint Presentation</vt:lpstr>
      <vt:lpstr>Opium War</vt:lpstr>
      <vt:lpstr>Opium War</vt:lpstr>
      <vt:lpstr>Treaty of Nanjing and the Treaty System</vt:lpstr>
      <vt:lpstr>Significance of the Opium War</vt:lpstr>
      <vt:lpstr>The Taiping Rebellion (1850-1864)</vt:lpstr>
      <vt:lpstr>Hong Xiuquan: Leader of the Taiping Rebellion</vt:lpstr>
      <vt:lpstr>Growth of Movement</vt:lpstr>
      <vt:lpstr>Key Events of the Taiping Rebellion</vt:lpstr>
      <vt:lpstr>Regional and Western Forces</vt:lpstr>
      <vt:lpstr>Challenges Faced by the Taiping</vt:lpstr>
      <vt:lpstr>Significance of the Taiping Rebellion</vt:lpstr>
      <vt:lpstr>Self-Strengthening</vt:lpstr>
      <vt:lpstr>The Empress Dowager Cixi</vt:lpstr>
      <vt:lpstr>Tongzhi Restoration</vt:lpstr>
      <vt:lpstr>Self-Strengthening –  The First Phase</vt:lpstr>
      <vt:lpstr>Self-Strengthening –  The First Phase</vt:lpstr>
      <vt:lpstr>Sino-Japanese War</vt:lpstr>
      <vt:lpstr>Scramble for Concessions</vt:lpstr>
      <vt:lpstr>Origins of Radical Reform</vt:lpstr>
      <vt:lpstr>Hundred Days’ Reform</vt:lpstr>
      <vt:lpstr>Hundred Days’ Reform</vt:lpstr>
      <vt:lpstr>The Boxer Rebellion</vt:lpstr>
    </vt:vector>
  </TitlesOfParts>
  <Company>Richland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The Troubled Nineteenth Century</dc:title>
  <dc:creator> Steven L. Austin</dc:creator>
  <cp:lastModifiedBy>Steve Austin</cp:lastModifiedBy>
  <cp:revision>156</cp:revision>
  <dcterms:created xsi:type="dcterms:W3CDTF">2006-02-26T14:57:34Z</dcterms:created>
  <dcterms:modified xsi:type="dcterms:W3CDTF">2024-11-14T17:52:21Z</dcterms:modified>
</cp:coreProperties>
</file>