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8"/>
  </p:notesMasterIdLst>
  <p:sldIdLst>
    <p:sldId id="256" r:id="rId2"/>
    <p:sldId id="257" r:id="rId3"/>
    <p:sldId id="259" r:id="rId4"/>
    <p:sldId id="260" r:id="rId5"/>
    <p:sldId id="258" r:id="rId6"/>
    <p:sldId id="301" r:id="rId7"/>
    <p:sldId id="302" r:id="rId8"/>
    <p:sldId id="303" r:id="rId9"/>
    <p:sldId id="262" r:id="rId10"/>
    <p:sldId id="263" r:id="rId11"/>
    <p:sldId id="264" r:id="rId12"/>
    <p:sldId id="265" r:id="rId13"/>
    <p:sldId id="304" r:id="rId14"/>
    <p:sldId id="269" r:id="rId15"/>
    <p:sldId id="270" r:id="rId16"/>
    <p:sldId id="271" r:id="rId17"/>
    <p:sldId id="272" r:id="rId18"/>
    <p:sldId id="273" r:id="rId19"/>
    <p:sldId id="305" r:id="rId20"/>
    <p:sldId id="274" r:id="rId21"/>
    <p:sldId id="275" r:id="rId22"/>
    <p:sldId id="277" r:id="rId23"/>
    <p:sldId id="278" r:id="rId24"/>
    <p:sldId id="279" r:id="rId25"/>
    <p:sldId id="280" r:id="rId26"/>
    <p:sldId id="306" r:id="rId27"/>
    <p:sldId id="281" r:id="rId28"/>
    <p:sldId id="282" r:id="rId29"/>
    <p:sldId id="283" r:id="rId30"/>
    <p:sldId id="284" r:id="rId31"/>
    <p:sldId id="292" r:id="rId32"/>
    <p:sldId id="285" r:id="rId33"/>
    <p:sldId id="286" r:id="rId34"/>
    <p:sldId id="287" r:id="rId35"/>
    <p:sldId id="288" r:id="rId36"/>
    <p:sldId id="290" r:id="rId37"/>
    <p:sldId id="289" r:id="rId38"/>
    <p:sldId id="291" r:id="rId39"/>
    <p:sldId id="294" r:id="rId40"/>
    <p:sldId id="295" r:id="rId41"/>
    <p:sldId id="296" r:id="rId42"/>
    <p:sldId id="297" r:id="rId43"/>
    <p:sldId id="298" r:id="rId44"/>
    <p:sldId id="293" r:id="rId45"/>
    <p:sldId id="300" r:id="rId46"/>
    <p:sldId id="29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532175-5B21-4121-9696-B89A10BD80BE}" v="7" dt="2024-10-15T17:46:40.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778" autoAdjust="0"/>
  </p:normalViewPr>
  <p:slideViewPr>
    <p:cSldViewPr>
      <p:cViewPr varScale="1">
        <p:scale>
          <a:sx n="39" d="100"/>
          <a:sy n="39" d="100"/>
        </p:scale>
        <p:origin x="1478" y="259"/>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9a24253a5e4fde46" providerId="LiveId" clId="{9A8FBA24-A4C1-4D4F-A964-4F077BCB2272}"/>
    <pc:docChg chg="custSel modSld">
      <pc:chgData name="" userId="9a24253a5e4fde46" providerId="LiveId" clId="{9A8FBA24-A4C1-4D4F-A964-4F077BCB2272}" dt="2024-10-15T19:10:29.002" v="4" actId="27636"/>
      <pc:docMkLst>
        <pc:docMk/>
      </pc:docMkLst>
      <pc:sldChg chg="modSp">
        <pc:chgData name="" userId="9a24253a5e4fde46" providerId="LiveId" clId="{9A8FBA24-A4C1-4D4F-A964-4F077BCB2272}" dt="2024-10-15T19:10:29.002" v="4" actId="27636"/>
        <pc:sldMkLst>
          <pc:docMk/>
          <pc:sldMk cId="0" sldId="269"/>
        </pc:sldMkLst>
        <pc:spChg chg="mod">
          <ac:chgData name="" userId="9a24253a5e4fde46" providerId="LiveId" clId="{9A8FBA24-A4C1-4D4F-A964-4F077BCB2272}" dt="2024-10-15T19:10:29.002" v="4" actId="27636"/>
          <ac:spMkLst>
            <pc:docMk/>
            <pc:sldMk cId="0" sldId="269"/>
            <ac:spMk id="18435" creationId="{00000000-0000-0000-0000-000000000000}"/>
          </ac:spMkLst>
        </pc:spChg>
      </pc:sldChg>
    </pc:docChg>
  </pc:docChgLst>
  <pc:docChgLst>
    <pc:chgData name="Steve Austin" userId="9a24253a5e4fde46" providerId="LiveId" clId="{F5532175-5B21-4121-9696-B89A10BD80BE}"/>
    <pc:docChg chg="custSel addSld delSld modSld modMainMaster modNotesMaster">
      <pc:chgData name="Steve Austin" userId="9a24253a5e4fde46" providerId="LiveId" clId="{F5532175-5B21-4121-9696-B89A10BD80BE}" dt="2024-10-15T17:50:02.418" v="1151" actId="20577"/>
      <pc:docMkLst>
        <pc:docMk/>
      </pc:docMkLst>
      <pc:sldChg chg="modSp">
        <pc:chgData name="Steve Austin" userId="9a24253a5e4fde46" providerId="LiveId" clId="{F5532175-5B21-4121-9696-B89A10BD80BE}" dt="2024-10-15T16:48:33.589" v="1"/>
        <pc:sldMkLst>
          <pc:docMk/>
          <pc:sldMk cId="0" sldId="256"/>
        </pc:sldMkLst>
        <pc:spChg chg="mod">
          <ac:chgData name="Steve Austin" userId="9a24253a5e4fde46" providerId="LiveId" clId="{F5532175-5B21-4121-9696-B89A10BD80BE}" dt="2024-10-15T16:48:33.589" v="1"/>
          <ac:spMkLst>
            <pc:docMk/>
            <pc:sldMk cId="0" sldId="256"/>
            <ac:spMk id="4098" creationId="{00000000-0000-0000-0000-000000000000}"/>
          </ac:spMkLst>
        </pc:spChg>
        <pc:spChg chg="mod">
          <ac:chgData name="Steve Austin" userId="9a24253a5e4fde46" providerId="LiveId" clId="{F5532175-5B21-4121-9696-B89A10BD80BE}" dt="2024-10-15T16:48:33.589" v="1"/>
          <ac:spMkLst>
            <pc:docMk/>
            <pc:sldMk cId="0" sldId="256"/>
            <ac:spMk id="4099" creationId="{00000000-0000-0000-0000-000000000000}"/>
          </ac:spMkLst>
        </pc:spChg>
      </pc:sldChg>
      <pc:sldChg chg="modSp modNotes">
        <pc:chgData name="Steve Austin" userId="9a24253a5e4fde46" providerId="LiveId" clId="{F5532175-5B21-4121-9696-B89A10BD80BE}" dt="2024-10-15T16:48:33.589" v="1"/>
        <pc:sldMkLst>
          <pc:docMk/>
          <pc:sldMk cId="0" sldId="257"/>
        </pc:sldMkLst>
        <pc:spChg chg="mod">
          <ac:chgData name="Steve Austin" userId="9a24253a5e4fde46" providerId="LiveId" clId="{F5532175-5B21-4121-9696-B89A10BD80BE}" dt="2024-10-15T16:48:33.589" v="1"/>
          <ac:spMkLst>
            <pc:docMk/>
            <pc:sldMk cId="0" sldId="257"/>
            <ac:spMk id="5122" creationId="{00000000-0000-0000-0000-000000000000}"/>
          </ac:spMkLst>
        </pc:spChg>
        <pc:spChg chg="mod">
          <ac:chgData name="Steve Austin" userId="9a24253a5e4fde46" providerId="LiveId" clId="{F5532175-5B21-4121-9696-B89A10BD80BE}" dt="2024-10-15T16:48:33.589" v="1"/>
          <ac:spMkLst>
            <pc:docMk/>
            <pc:sldMk cId="0" sldId="257"/>
            <ac:spMk id="5123" creationId="{00000000-0000-0000-0000-000000000000}"/>
          </ac:spMkLst>
        </pc:spChg>
      </pc:sldChg>
      <pc:sldChg chg="addSp delSp modSp add del mod">
        <pc:chgData name="Steve Austin" userId="9a24253a5e4fde46" providerId="LiveId" clId="{F5532175-5B21-4121-9696-B89A10BD80BE}" dt="2024-10-15T17:24:10.355" v="88"/>
        <pc:sldMkLst>
          <pc:docMk/>
          <pc:sldMk cId="0" sldId="258"/>
        </pc:sldMkLst>
        <pc:spChg chg="add mod">
          <ac:chgData name="Steve Austin" userId="9a24253a5e4fde46" providerId="LiveId" clId="{F5532175-5B21-4121-9696-B89A10BD80BE}" dt="2024-10-15T16:49:30.508" v="5" actId="478"/>
          <ac:spMkLst>
            <pc:docMk/>
            <pc:sldMk cId="0" sldId="258"/>
            <ac:spMk id="3" creationId="{90195BB5-668E-32FB-7855-4FBB0E226503}"/>
          </ac:spMkLst>
        </pc:spChg>
        <pc:picChg chg="del mod">
          <ac:chgData name="Steve Austin" userId="9a24253a5e4fde46" providerId="LiveId" clId="{F5532175-5B21-4121-9696-B89A10BD80BE}" dt="2024-10-15T16:49:30.508" v="5" actId="478"/>
          <ac:picMkLst>
            <pc:docMk/>
            <pc:sldMk cId="0" sldId="258"/>
            <ac:picMk id="7170" creationId="{00000000-0000-0000-0000-000000000000}"/>
          </ac:picMkLst>
        </pc:picChg>
      </pc:sldChg>
      <pc:sldChg chg="modSp">
        <pc:chgData name="Steve Austin" userId="9a24253a5e4fde46" providerId="LiveId" clId="{F5532175-5B21-4121-9696-B89A10BD80BE}" dt="2024-10-15T16:48:33.589" v="1"/>
        <pc:sldMkLst>
          <pc:docMk/>
          <pc:sldMk cId="0" sldId="259"/>
        </pc:sldMkLst>
        <pc:spChg chg="mod">
          <ac:chgData name="Steve Austin" userId="9a24253a5e4fde46" providerId="LiveId" clId="{F5532175-5B21-4121-9696-B89A10BD80BE}" dt="2024-10-15T16:48:29.616" v="0"/>
          <ac:spMkLst>
            <pc:docMk/>
            <pc:sldMk cId="0" sldId="259"/>
            <ac:spMk id="8194" creationId="{00000000-0000-0000-0000-000000000000}"/>
          </ac:spMkLst>
        </pc:spChg>
        <pc:spChg chg="mod">
          <ac:chgData name="Steve Austin" userId="9a24253a5e4fde46" providerId="LiveId" clId="{F5532175-5B21-4121-9696-B89A10BD80BE}" dt="2024-10-15T16:48:33.589" v="1"/>
          <ac:spMkLst>
            <pc:docMk/>
            <pc:sldMk cId="0" sldId="259"/>
            <ac:spMk id="8195" creationId="{00000000-0000-0000-0000-000000000000}"/>
          </ac:spMkLst>
        </pc:spChg>
      </pc:sldChg>
      <pc:sldChg chg="modSp mod">
        <pc:chgData name="Steve Austin" userId="9a24253a5e4fde46" providerId="LiveId" clId="{F5532175-5B21-4121-9696-B89A10BD80BE}" dt="2024-10-15T17:16:42.438" v="31" actId="20577"/>
        <pc:sldMkLst>
          <pc:docMk/>
          <pc:sldMk cId="0" sldId="260"/>
        </pc:sldMkLst>
        <pc:spChg chg="mod">
          <ac:chgData name="Steve Austin" userId="9a24253a5e4fde46" providerId="LiveId" clId="{F5532175-5B21-4121-9696-B89A10BD80BE}" dt="2024-10-15T16:48:33.589" v="1"/>
          <ac:spMkLst>
            <pc:docMk/>
            <pc:sldMk cId="0" sldId="260"/>
            <ac:spMk id="9218" creationId="{00000000-0000-0000-0000-000000000000}"/>
          </ac:spMkLst>
        </pc:spChg>
        <pc:spChg chg="mod">
          <ac:chgData name="Steve Austin" userId="9a24253a5e4fde46" providerId="LiveId" clId="{F5532175-5B21-4121-9696-B89A10BD80BE}" dt="2024-10-15T17:16:42.438" v="31" actId="20577"/>
          <ac:spMkLst>
            <pc:docMk/>
            <pc:sldMk cId="0" sldId="260"/>
            <ac:spMk id="9219" creationId="{00000000-0000-0000-0000-000000000000}"/>
          </ac:spMkLst>
        </pc:spChg>
      </pc:sldChg>
      <pc:sldChg chg="modSp del mod">
        <pc:chgData name="Steve Austin" userId="9a24253a5e4fde46" providerId="LiveId" clId="{F5532175-5B21-4121-9696-B89A10BD80BE}" dt="2024-10-15T17:24:28.132" v="89" actId="47"/>
        <pc:sldMkLst>
          <pc:docMk/>
          <pc:sldMk cId="0" sldId="261"/>
        </pc:sldMkLst>
        <pc:spChg chg="mod">
          <ac:chgData name="Steve Austin" userId="9a24253a5e4fde46" providerId="LiveId" clId="{F5532175-5B21-4121-9696-B89A10BD80BE}" dt="2024-10-15T17:19:54.236" v="86" actId="1076"/>
          <ac:spMkLst>
            <pc:docMk/>
            <pc:sldMk cId="0" sldId="261"/>
            <ac:spMk id="10242" creationId="{00000000-0000-0000-0000-000000000000}"/>
          </ac:spMkLst>
        </pc:spChg>
        <pc:spChg chg="mod">
          <ac:chgData name="Steve Austin" userId="9a24253a5e4fde46" providerId="LiveId" clId="{F5532175-5B21-4121-9696-B89A10BD80BE}" dt="2024-10-15T17:19:56.592" v="87" actId="14100"/>
          <ac:spMkLst>
            <pc:docMk/>
            <pc:sldMk cId="0" sldId="261"/>
            <ac:spMk id="10243" creationId="{00000000-0000-0000-0000-000000000000}"/>
          </ac:spMkLst>
        </pc:spChg>
      </pc:sldChg>
      <pc:sldChg chg="modSp modNotes">
        <pc:chgData name="Steve Austin" userId="9a24253a5e4fde46" providerId="LiveId" clId="{F5532175-5B21-4121-9696-B89A10BD80BE}" dt="2024-10-15T16:48:33.589" v="1"/>
        <pc:sldMkLst>
          <pc:docMk/>
          <pc:sldMk cId="0" sldId="262"/>
        </pc:sldMkLst>
        <pc:spChg chg="mod">
          <ac:chgData name="Steve Austin" userId="9a24253a5e4fde46" providerId="LiveId" clId="{F5532175-5B21-4121-9696-B89A10BD80BE}" dt="2024-10-15T16:48:33.589" v="1"/>
          <ac:spMkLst>
            <pc:docMk/>
            <pc:sldMk cId="0" sldId="262"/>
            <ac:spMk id="11266" creationId="{00000000-0000-0000-0000-000000000000}"/>
          </ac:spMkLst>
        </pc:spChg>
        <pc:spChg chg="mod">
          <ac:chgData name="Steve Austin" userId="9a24253a5e4fde46" providerId="LiveId" clId="{F5532175-5B21-4121-9696-B89A10BD80BE}" dt="2024-10-15T16:48:33.589" v="1"/>
          <ac:spMkLst>
            <pc:docMk/>
            <pc:sldMk cId="0" sldId="262"/>
            <ac:spMk id="11267" creationId="{00000000-0000-0000-0000-000000000000}"/>
          </ac:spMkLst>
        </pc:spChg>
      </pc:sldChg>
      <pc:sldChg chg="modSp mod modNotesTx">
        <pc:chgData name="Steve Austin" userId="9a24253a5e4fde46" providerId="LiveId" clId="{F5532175-5B21-4121-9696-B89A10BD80BE}" dt="2024-10-15T17:34:06.692" v="483" actId="20577"/>
        <pc:sldMkLst>
          <pc:docMk/>
          <pc:sldMk cId="0" sldId="263"/>
        </pc:sldMkLst>
        <pc:spChg chg="mod">
          <ac:chgData name="Steve Austin" userId="9a24253a5e4fde46" providerId="LiveId" clId="{F5532175-5B21-4121-9696-B89A10BD80BE}" dt="2024-10-15T16:48:33.589" v="1"/>
          <ac:spMkLst>
            <pc:docMk/>
            <pc:sldMk cId="0" sldId="263"/>
            <ac:spMk id="13314" creationId="{00000000-0000-0000-0000-000000000000}"/>
          </ac:spMkLst>
        </pc:spChg>
        <pc:spChg chg="mod">
          <ac:chgData name="Steve Austin" userId="9a24253a5e4fde46" providerId="LiveId" clId="{F5532175-5B21-4121-9696-B89A10BD80BE}" dt="2024-10-15T17:34:06.692" v="483" actId="20577"/>
          <ac:spMkLst>
            <pc:docMk/>
            <pc:sldMk cId="0" sldId="263"/>
            <ac:spMk id="13315" creationId="{00000000-0000-0000-0000-000000000000}"/>
          </ac:spMkLst>
        </pc:spChg>
      </pc:sldChg>
      <pc:sldChg chg="modSp mod modNotesTx">
        <pc:chgData name="Steve Austin" userId="9a24253a5e4fde46" providerId="LiveId" clId="{F5532175-5B21-4121-9696-B89A10BD80BE}" dt="2024-10-15T17:37:53.976" v="749" actId="20577"/>
        <pc:sldMkLst>
          <pc:docMk/>
          <pc:sldMk cId="0" sldId="264"/>
        </pc:sldMkLst>
        <pc:spChg chg="mod">
          <ac:chgData name="Steve Austin" userId="9a24253a5e4fde46" providerId="LiveId" clId="{F5532175-5B21-4121-9696-B89A10BD80BE}" dt="2024-10-15T16:48:33.589" v="1"/>
          <ac:spMkLst>
            <pc:docMk/>
            <pc:sldMk cId="0" sldId="264"/>
            <ac:spMk id="14338" creationId="{00000000-0000-0000-0000-000000000000}"/>
          </ac:spMkLst>
        </pc:spChg>
        <pc:spChg chg="mod">
          <ac:chgData name="Steve Austin" userId="9a24253a5e4fde46" providerId="LiveId" clId="{F5532175-5B21-4121-9696-B89A10BD80BE}" dt="2024-10-15T17:37:53.976" v="749" actId="20577"/>
          <ac:spMkLst>
            <pc:docMk/>
            <pc:sldMk cId="0" sldId="264"/>
            <ac:spMk id="14339" creationId="{00000000-0000-0000-0000-000000000000}"/>
          </ac:spMkLst>
        </pc:spChg>
      </pc:sldChg>
      <pc:sldChg chg="modSp">
        <pc:chgData name="Steve Austin" userId="9a24253a5e4fde46" providerId="LiveId" clId="{F5532175-5B21-4121-9696-B89A10BD80BE}" dt="2024-10-15T16:48:33.589" v="1"/>
        <pc:sldMkLst>
          <pc:docMk/>
          <pc:sldMk cId="0" sldId="265"/>
        </pc:sldMkLst>
        <pc:spChg chg="mod">
          <ac:chgData name="Steve Austin" userId="9a24253a5e4fde46" providerId="LiveId" clId="{F5532175-5B21-4121-9696-B89A10BD80BE}" dt="2024-10-15T16:48:33.589" v="1"/>
          <ac:spMkLst>
            <pc:docMk/>
            <pc:sldMk cId="0" sldId="265"/>
            <ac:spMk id="15362" creationId="{00000000-0000-0000-0000-000000000000}"/>
          </ac:spMkLst>
        </pc:spChg>
        <pc:spChg chg="mod">
          <ac:chgData name="Steve Austin" userId="9a24253a5e4fde46" providerId="LiveId" clId="{F5532175-5B21-4121-9696-B89A10BD80BE}" dt="2024-10-15T16:48:33.589" v="1"/>
          <ac:spMkLst>
            <pc:docMk/>
            <pc:sldMk cId="0" sldId="265"/>
            <ac:spMk id="15363" creationId="{00000000-0000-0000-0000-000000000000}"/>
          </ac:spMkLst>
        </pc:spChg>
      </pc:sldChg>
      <pc:sldChg chg="addSp delSp modSp del mod modClrScheme chgLayout modNotes modNotesTx">
        <pc:chgData name="Steve Austin" userId="9a24253a5e4fde46" providerId="LiveId" clId="{F5532175-5B21-4121-9696-B89A10BD80BE}" dt="2024-10-15T17:48:18.969" v="988" actId="47"/>
        <pc:sldMkLst>
          <pc:docMk/>
          <pc:sldMk cId="0" sldId="266"/>
        </pc:sldMkLst>
        <pc:spChg chg="add del mod ord">
          <ac:chgData name="Steve Austin" userId="9a24253a5e4fde46" providerId="LiveId" clId="{F5532175-5B21-4121-9696-B89A10BD80BE}" dt="2024-10-15T17:45:59.346" v="792" actId="700"/>
          <ac:spMkLst>
            <pc:docMk/>
            <pc:sldMk cId="0" sldId="266"/>
            <ac:spMk id="2" creationId="{47725B1B-56F8-7522-2ACC-5FDE320FCDE0}"/>
          </ac:spMkLst>
        </pc:spChg>
        <pc:spChg chg="mod ord">
          <ac:chgData name="Steve Austin" userId="9a24253a5e4fde46" providerId="LiveId" clId="{F5532175-5B21-4121-9696-B89A10BD80BE}" dt="2024-10-15T17:46:15.742" v="794" actId="700"/>
          <ac:spMkLst>
            <pc:docMk/>
            <pc:sldMk cId="0" sldId="266"/>
            <ac:spMk id="16386" creationId="{00000000-0000-0000-0000-000000000000}"/>
          </ac:spMkLst>
        </pc:spChg>
        <pc:spChg chg="mod ord">
          <ac:chgData name="Steve Austin" userId="9a24253a5e4fde46" providerId="LiveId" clId="{F5532175-5B21-4121-9696-B89A10BD80BE}" dt="2024-10-15T17:46:15.742" v="794" actId="700"/>
          <ac:spMkLst>
            <pc:docMk/>
            <pc:sldMk cId="0" sldId="266"/>
            <ac:spMk id="16387" creationId="{00000000-0000-0000-0000-000000000000}"/>
          </ac:spMkLst>
        </pc:spChg>
      </pc:sldChg>
      <pc:sldChg chg="modSp">
        <pc:chgData name="Steve Austin" userId="9a24253a5e4fde46" providerId="LiveId" clId="{F5532175-5B21-4121-9696-B89A10BD80BE}" dt="2024-10-15T16:48:33.589" v="1"/>
        <pc:sldMkLst>
          <pc:docMk/>
          <pc:sldMk cId="0" sldId="269"/>
        </pc:sldMkLst>
        <pc:spChg chg="mod">
          <ac:chgData name="Steve Austin" userId="9a24253a5e4fde46" providerId="LiveId" clId="{F5532175-5B21-4121-9696-B89A10BD80BE}" dt="2024-10-15T16:48:33.589" v="1"/>
          <ac:spMkLst>
            <pc:docMk/>
            <pc:sldMk cId="0" sldId="269"/>
            <ac:spMk id="18434" creationId="{00000000-0000-0000-0000-000000000000}"/>
          </ac:spMkLst>
        </pc:spChg>
        <pc:spChg chg="mod">
          <ac:chgData name="Steve Austin" userId="9a24253a5e4fde46" providerId="LiveId" clId="{F5532175-5B21-4121-9696-B89A10BD80BE}" dt="2024-10-15T16:48:33.589" v="1"/>
          <ac:spMkLst>
            <pc:docMk/>
            <pc:sldMk cId="0" sldId="269"/>
            <ac:spMk id="18435" creationId="{00000000-0000-0000-0000-000000000000}"/>
          </ac:spMkLst>
        </pc:spChg>
      </pc:sldChg>
      <pc:sldChg chg="modSp">
        <pc:chgData name="Steve Austin" userId="9a24253a5e4fde46" providerId="LiveId" clId="{F5532175-5B21-4121-9696-B89A10BD80BE}" dt="2024-10-15T16:48:33.589" v="1"/>
        <pc:sldMkLst>
          <pc:docMk/>
          <pc:sldMk cId="0" sldId="270"/>
        </pc:sldMkLst>
        <pc:spChg chg="mod">
          <ac:chgData name="Steve Austin" userId="9a24253a5e4fde46" providerId="LiveId" clId="{F5532175-5B21-4121-9696-B89A10BD80BE}" dt="2024-10-15T16:48:33.589" v="1"/>
          <ac:spMkLst>
            <pc:docMk/>
            <pc:sldMk cId="0" sldId="270"/>
            <ac:spMk id="19458" creationId="{00000000-0000-0000-0000-000000000000}"/>
          </ac:spMkLst>
        </pc:spChg>
        <pc:spChg chg="mod">
          <ac:chgData name="Steve Austin" userId="9a24253a5e4fde46" providerId="LiveId" clId="{F5532175-5B21-4121-9696-B89A10BD80BE}" dt="2024-10-15T16:48:33.589" v="1"/>
          <ac:spMkLst>
            <pc:docMk/>
            <pc:sldMk cId="0" sldId="270"/>
            <ac:spMk id="19459" creationId="{00000000-0000-0000-0000-000000000000}"/>
          </ac:spMkLst>
        </pc:spChg>
      </pc:sldChg>
      <pc:sldChg chg="modSp modNotes">
        <pc:chgData name="Steve Austin" userId="9a24253a5e4fde46" providerId="LiveId" clId="{F5532175-5B21-4121-9696-B89A10BD80BE}" dt="2024-10-15T16:48:33.589" v="1"/>
        <pc:sldMkLst>
          <pc:docMk/>
          <pc:sldMk cId="0" sldId="271"/>
        </pc:sldMkLst>
        <pc:spChg chg="mod">
          <ac:chgData name="Steve Austin" userId="9a24253a5e4fde46" providerId="LiveId" clId="{F5532175-5B21-4121-9696-B89A10BD80BE}" dt="2024-10-15T16:48:33.589" v="1"/>
          <ac:spMkLst>
            <pc:docMk/>
            <pc:sldMk cId="0" sldId="271"/>
            <ac:spMk id="20482" creationId="{00000000-0000-0000-0000-000000000000}"/>
          </ac:spMkLst>
        </pc:spChg>
        <pc:spChg chg="mod">
          <ac:chgData name="Steve Austin" userId="9a24253a5e4fde46" providerId="LiveId" clId="{F5532175-5B21-4121-9696-B89A10BD80BE}" dt="2024-10-15T16:48:33.589" v="1"/>
          <ac:spMkLst>
            <pc:docMk/>
            <pc:sldMk cId="0" sldId="271"/>
            <ac:spMk id="20483" creationId="{00000000-0000-0000-0000-000000000000}"/>
          </ac:spMkLst>
        </pc:spChg>
      </pc:sldChg>
      <pc:sldChg chg="modSp">
        <pc:chgData name="Steve Austin" userId="9a24253a5e4fde46" providerId="LiveId" clId="{F5532175-5B21-4121-9696-B89A10BD80BE}" dt="2024-10-15T16:48:33.589" v="1"/>
        <pc:sldMkLst>
          <pc:docMk/>
          <pc:sldMk cId="0" sldId="272"/>
        </pc:sldMkLst>
        <pc:spChg chg="mod">
          <ac:chgData name="Steve Austin" userId="9a24253a5e4fde46" providerId="LiveId" clId="{F5532175-5B21-4121-9696-B89A10BD80BE}" dt="2024-10-15T16:48:33.589" v="1"/>
          <ac:spMkLst>
            <pc:docMk/>
            <pc:sldMk cId="0" sldId="272"/>
            <ac:spMk id="22530" creationId="{00000000-0000-0000-0000-000000000000}"/>
          </ac:spMkLst>
        </pc:spChg>
        <pc:spChg chg="mod">
          <ac:chgData name="Steve Austin" userId="9a24253a5e4fde46" providerId="LiveId" clId="{F5532175-5B21-4121-9696-B89A10BD80BE}" dt="2024-10-15T16:48:33.589" v="1"/>
          <ac:spMkLst>
            <pc:docMk/>
            <pc:sldMk cId="0" sldId="272"/>
            <ac:spMk id="22531" creationId="{00000000-0000-0000-0000-000000000000}"/>
          </ac:spMkLst>
        </pc:spChg>
      </pc:sldChg>
      <pc:sldChg chg="modSp mod">
        <pc:chgData name="Steve Austin" userId="9a24253a5e4fde46" providerId="LiveId" clId="{F5532175-5B21-4121-9696-B89A10BD80BE}" dt="2024-10-15T16:57:09.474" v="10" actId="1076"/>
        <pc:sldMkLst>
          <pc:docMk/>
          <pc:sldMk cId="0" sldId="273"/>
        </pc:sldMkLst>
        <pc:spChg chg="mod">
          <ac:chgData name="Steve Austin" userId="9a24253a5e4fde46" providerId="LiveId" clId="{F5532175-5B21-4121-9696-B89A10BD80BE}" dt="2024-10-15T16:48:33.589" v="1"/>
          <ac:spMkLst>
            <pc:docMk/>
            <pc:sldMk cId="0" sldId="273"/>
            <ac:spMk id="23554" creationId="{00000000-0000-0000-0000-000000000000}"/>
          </ac:spMkLst>
        </pc:spChg>
        <pc:spChg chg="mod">
          <ac:chgData name="Steve Austin" userId="9a24253a5e4fde46" providerId="LiveId" clId="{F5532175-5B21-4121-9696-B89A10BD80BE}" dt="2024-10-15T16:57:09.474" v="10" actId="1076"/>
          <ac:spMkLst>
            <pc:docMk/>
            <pc:sldMk cId="0" sldId="273"/>
            <ac:spMk id="23555" creationId="{00000000-0000-0000-0000-000000000000}"/>
          </ac:spMkLst>
        </pc:spChg>
        <pc:picChg chg="mod">
          <ac:chgData name="Steve Austin" userId="9a24253a5e4fde46" providerId="LiveId" clId="{F5532175-5B21-4121-9696-B89A10BD80BE}" dt="2024-10-15T16:56:55.786" v="7" actId="1076"/>
          <ac:picMkLst>
            <pc:docMk/>
            <pc:sldMk cId="0" sldId="273"/>
            <ac:picMk id="23556" creationId="{00000000-0000-0000-0000-000000000000}"/>
          </ac:picMkLst>
        </pc:picChg>
      </pc:sldChg>
      <pc:sldChg chg="modSp modNotes">
        <pc:chgData name="Steve Austin" userId="9a24253a5e4fde46" providerId="LiveId" clId="{F5532175-5B21-4121-9696-B89A10BD80BE}" dt="2024-10-15T16:48:33.589" v="1"/>
        <pc:sldMkLst>
          <pc:docMk/>
          <pc:sldMk cId="0" sldId="274"/>
        </pc:sldMkLst>
        <pc:spChg chg="mod">
          <ac:chgData name="Steve Austin" userId="9a24253a5e4fde46" providerId="LiveId" clId="{F5532175-5B21-4121-9696-B89A10BD80BE}" dt="2024-10-15T16:48:29.616" v="0"/>
          <ac:spMkLst>
            <pc:docMk/>
            <pc:sldMk cId="0" sldId="274"/>
            <ac:spMk id="24578" creationId="{00000000-0000-0000-0000-000000000000}"/>
          </ac:spMkLst>
        </pc:spChg>
        <pc:spChg chg="mod">
          <ac:chgData name="Steve Austin" userId="9a24253a5e4fde46" providerId="LiveId" clId="{F5532175-5B21-4121-9696-B89A10BD80BE}" dt="2024-10-15T16:48:33.589" v="1"/>
          <ac:spMkLst>
            <pc:docMk/>
            <pc:sldMk cId="0" sldId="274"/>
            <ac:spMk id="24579" creationId="{00000000-0000-0000-0000-000000000000}"/>
          </ac:spMkLst>
        </pc:spChg>
      </pc:sldChg>
      <pc:sldChg chg="modSp">
        <pc:chgData name="Steve Austin" userId="9a24253a5e4fde46" providerId="LiveId" clId="{F5532175-5B21-4121-9696-B89A10BD80BE}" dt="2024-10-15T16:48:33.589" v="1"/>
        <pc:sldMkLst>
          <pc:docMk/>
          <pc:sldMk cId="0" sldId="275"/>
        </pc:sldMkLst>
        <pc:spChg chg="mod">
          <ac:chgData name="Steve Austin" userId="9a24253a5e4fde46" providerId="LiveId" clId="{F5532175-5B21-4121-9696-B89A10BD80BE}" dt="2024-10-15T16:48:29.616" v="0"/>
          <ac:spMkLst>
            <pc:docMk/>
            <pc:sldMk cId="0" sldId="275"/>
            <ac:spMk id="26626" creationId="{00000000-0000-0000-0000-000000000000}"/>
          </ac:spMkLst>
        </pc:spChg>
        <pc:spChg chg="mod">
          <ac:chgData name="Steve Austin" userId="9a24253a5e4fde46" providerId="LiveId" clId="{F5532175-5B21-4121-9696-B89A10BD80BE}" dt="2024-10-15T16:48:33.589" v="1"/>
          <ac:spMkLst>
            <pc:docMk/>
            <pc:sldMk cId="0" sldId="275"/>
            <ac:spMk id="26627" creationId="{00000000-0000-0000-0000-000000000000}"/>
          </ac:spMkLst>
        </pc:spChg>
      </pc:sldChg>
      <pc:sldChg chg="modSp">
        <pc:chgData name="Steve Austin" userId="9a24253a5e4fde46" providerId="LiveId" clId="{F5532175-5B21-4121-9696-B89A10BD80BE}" dt="2024-10-15T16:48:33.589" v="1"/>
        <pc:sldMkLst>
          <pc:docMk/>
          <pc:sldMk cId="0" sldId="276"/>
        </pc:sldMkLst>
        <pc:spChg chg="mod">
          <ac:chgData name="Steve Austin" userId="9a24253a5e4fde46" providerId="LiveId" clId="{F5532175-5B21-4121-9696-B89A10BD80BE}" dt="2024-10-15T16:48:29.616" v="0"/>
          <ac:spMkLst>
            <pc:docMk/>
            <pc:sldMk cId="0" sldId="276"/>
            <ac:spMk id="27650" creationId="{00000000-0000-0000-0000-000000000000}"/>
          </ac:spMkLst>
        </pc:spChg>
        <pc:spChg chg="mod">
          <ac:chgData name="Steve Austin" userId="9a24253a5e4fde46" providerId="LiveId" clId="{F5532175-5B21-4121-9696-B89A10BD80BE}" dt="2024-10-15T16:48:33.589" v="1"/>
          <ac:spMkLst>
            <pc:docMk/>
            <pc:sldMk cId="0" sldId="276"/>
            <ac:spMk id="27651" creationId="{00000000-0000-0000-0000-000000000000}"/>
          </ac:spMkLst>
        </pc:spChg>
      </pc:sldChg>
      <pc:sldChg chg="modSp">
        <pc:chgData name="Steve Austin" userId="9a24253a5e4fde46" providerId="LiveId" clId="{F5532175-5B21-4121-9696-B89A10BD80BE}" dt="2024-10-15T16:48:33.589" v="1"/>
        <pc:sldMkLst>
          <pc:docMk/>
          <pc:sldMk cId="0" sldId="277"/>
        </pc:sldMkLst>
        <pc:spChg chg="mod">
          <ac:chgData name="Steve Austin" userId="9a24253a5e4fde46" providerId="LiveId" clId="{F5532175-5B21-4121-9696-B89A10BD80BE}" dt="2024-10-15T16:48:29.616" v="0"/>
          <ac:spMkLst>
            <pc:docMk/>
            <pc:sldMk cId="0" sldId="277"/>
            <ac:spMk id="28674" creationId="{00000000-0000-0000-0000-000000000000}"/>
          </ac:spMkLst>
        </pc:spChg>
        <pc:spChg chg="mod">
          <ac:chgData name="Steve Austin" userId="9a24253a5e4fde46" providerId="LiveId" clId="{F5532175-5B21-4121-9696-B89A10BD80BE}" dt="2024-10-15T16:48:33.589" v="1"/>
          <ac:spMkLst>
            <pc:docMk/>
            <pc:sldMk cId="0" sldId="277"/>
            <ac:spMk id="28675" creationId="{00000000-0000-0000-0000-000000000000}"/>
          </ac:spMkLst>
        </pc:spChg>
      </pc:sldChg>
      <pc:sldChg chg="modSp">
        <pc:chgData name="Steve Austin" userId="9a24253a5e4fde46" providerId="LiveId" clId="{F5532175-5B21-4121-9696-B89A10BD80BE}" dt="2024-10-15T16:48:33.589" v="1"/>
        <pc:sldMkLst>
          <pc:docMk/>
          <pc:sldMk cId="0" sldId="278"/>
        </pc:sldMkLst>
        <pc:spChg chg="mod">
          <ac:chgData name="Steve Austin" userId="9a24253a5e4fde46" providerId="LiveId" clId="{F5532175-5B21-4121-9696-B89A10BD80BE}" dt="2024-10-15T16:48:33.589" v="1"/>
          <ac:spMkLst>
            <pc:docMk/>
            <pc:sldMk cId="0" sldId="278"/>
            <ac:spMk id="29698" creationId="{00000000-0000-0000-0000-000000000000}"/>
          </ac:spMkLst>
        </pc:spChg>
        <pc:spChg chg="mod">
          <ac:chgData name="Steve Austin" userId="9a24253a5e4fde46" providerId="LiveId" clId="{F5532175-5B21-4121-9696-B89A10BD80BE}" dt="2024-10-15T16:48:33.589" v="1"/>
          <ac:spMkLst>
            <pc:docMk/>
            <pc:sldMk cId="0" sldId="278"/>
            <ac:spMk id="29699" creationId="{00000000-0000-0000-0000-000000000000}"/>
          </ac:spMkLst>
        </pc:spChg>
      </pc:sldChg>
      <pc:sldChg chg="modSp">
        <pc:chgData name="Steve Austin" userId="9a24253a5e4fde46" providerId="LiveId" clId="{F5532175-5B21-4121-9696-B89A10BD80BE}" dt="2024-10-15T16:48:33.589" v="1"/>
        <pc:sldMkLst>
          <pc:docMk/>
          <pc:sldMk cId="0" sldId="279"/>
        </pc:sldMkLst>
        <pc:spChg chg="mod">
          <ac:chgData name="Steve Austin" userId="9a24253a5e4fde46" providerId="LiveId" clId="{F5532175-5B21-4121-9696-B89A10BD80BE}" dt="2024-10-15T16:48:33.589" v="1"/>
          <ac:spMkLst>
            <pc:docMk/>
            <pc:sldMk cId="0" sldId="279"/>
            <ac:spMk id="30722" creationId="{00000000-0000-0000-0000-000000000000}"/>
          </ac:spMkLst>
        </pc:spChg>
        <pc:spChg chg="mod">
          <ac:chgData name="Steve Austin" userId="9a24253a5e4fde46" providerId="LiveId" clId="{F5532175-5B21-4121-9696-B89A10BD80BE}" dt="2024-10-15T16:48:33.589" v="1"/>
          <ac:spMkLst>
            <pc:docMk/>
            <pc:sldMk cId="0" sldId="279"/>
            <ac:spMk id="30723" creationId="{00000000-0000-0000-0000-000000000000}"/>
          </ac:spMkLst>
        </pc:spChg>
      </pc:sldChg>
      <pc:sldChg chg="modSp">
        <pc:chgData name="Steve Austin" userId="9a24253a5e4fde46" providerId="LiveId" clId="{F5532175-5B21-4121-9696-B89A10BD80BE}" dt="2024-10-15T16:48:29.616" v="0"/>
        <pc:sldMkLst>
          <pc:docMk/>
          <pc:sldMk cId="0" sldId="280"/>
        </pc:sldMkLst>
        <pc:picChg chg="mod">
          <ac:chgData name="Steve Austin" userId="9a24253a5e4fde46" providerId="LiveId" clId="{F5532175-5B21-4121-9696-B89A10BD80BE}" dt="2024-10-15T16:48:29.616" v="0"/>
          <ac:picMkLst>
            <pc:docMk/>
            <pc:sldMk cId="0" sldId="280"/>
            <ac:picMk id="31746" creationId="{00000000-0000-0000-0000-000000000000}"/>
          </ac:picMkLst>
        </pc:picChg>
      </pc:sldChg>
      <pc:sldChg chg="modSp">
        <pc:chgData name="Steve Austin" userId="9a24253a5e4fde46" providerId="LiveId" clId="{F5532175-5B21-4121-9696-B89A10BD80BE}" dt="2024-10-15T16:48:33.589" v="1"/>
        <pc:sldMkLst>
          <pc:docMk/>
          <pc:sldMk cId="0" sldId="281"/>
        </pc:sldMkLst>
        <pc:spChg chg="mod">
          <ac:chgData name="Steve Austin" userId="9a24253a5e4fde46" providerId="LiveId" clId="{F5532175-5B21-4121-9696-B89A10BD80BE}" dt="2024-10-15T16:48:33.589" v="1"/>
          <ac:spMkLst>
            <pc:docMk/>
            <pc:sldMk cId="0" sldId="281"/>
            <ac:spMk id="32770" creationId="{00000000-0000-0000-0000-000000000000}"/>
          </ac:spMkLst>
        </pc:spChg>
        <pc:spChg chg="mod">
          <ac:chgData name="Steve Austin" userId="9a24253a5e4fde46" providerId="LiveId" clId="{F5532175-5B21-4121-9696-B89A10BD80BE}" dt="2024-10-15T16:48:33.589" v="1"/>
          <ac:spMkLst>
            <pc:docMk/>
            <pc:sldMk cId="0" sldId="281"/>
            <ac:spMk id="32771" creationId="{00000000-0000-0000-0000-000000000000}"/>
          </ac:spMkLst>
        </pc:spChg>
      </pc:sldChg>
      <pc:sldChg chg="modSp">
        <pc:chgData name="Steve Austin" userId="9a24253a5e4fde46" providerId="LiveId" clId="{F5532175-5B21-4121-9696-B89A10BD80BE}" dt="2024-10-15T16:48:33.589" v="1"/>
        <pc:sldMkLst>
          <pc:docMk/>
          <pc:sldMk cId="0" sldId="282"/>
        </pc:sldMkLst>
        <pc:spChg chg="mod">
          <ac:chgData name="Steve Austin" userId="9a24253a5e4fde46" providerId="LiveId" clId="{F5532175-5B21-4121-9696-B89A10BD80BE}" dt="2024-10-15T16:48:33.589" v="1"/>
          <ac:spMkLst>
            <pc:docMk/>
            <pc:sldMk cId="0" sldId="282"/>
            <ac:spMk id="33794" creationId="{00000000-0000-0000-0000-000000000000}"/>
          </ac:spMkLst>
        </pc:spChg>
        <pc:spChg chg="mod">
          <ac:chgData name="Steve Austin" userId="9a24253a5e4fde46" providerId="LiveId" clId="{F5532175-5B21-4121-9696-B89A10BD80BE}" dt="2024-10-15T16:48:33.589" v="1"/>
          <ac:spMkLst>
            <pc:docMk/>
            <pc:sldMk cId="0" sldId="282"/>
            <ac:spMk id="33795" creationId="{00000000-0000-0000-0000-000000000000}"/>
          </ac:spMkLst>
        </pc:spChg>
        <pc:picChg chg="mod">
          <ac:chgData name="Steve Austin" userId="9a24253a5e4fde46" providerId="LiveId" clId="{F5532175-5B21-4121-9696-B89A10BD80BE}" dt="2024-10-15T16:48:29.616" v="0"/>
          <ac:picMkLst>
            <pc:docMk/>
            <pc:sldMk cId="0" sldId="282"/>
            <ac:picMk id="33796" creationId="{00000000-0000-0000-0000-000000000000}"/>
          </ac:picMkLst>
        </pc:picChg>
      </pc:sldChg>
      <pc:sldChg chg="modSp">
        <pc:chgData name="Steve Austin" userId="9a24253a5e4fde46" providerId="LiveId" clId="{F5532175-5B21-4121-9696-B89A10BD80BE}" dt="2024-10-15T16:48:33.589" v="1"/>
        <pc:sldMkLst>
          <pc:docMk/>
          <pc:sldMk cId="0" sldId="283"/>
        </pc:sldMkLst>
        <pc:spChg chg="mod">
          <ac:chgData name="Steve Austin" userId="9a24253a5e4fde46" providerId="LiveId" clId="{F5532175-5B21-4121-9696-B89A10BD80BE}" dt="2024-10-15T16:48:33.589" v="1"/>
          <ac:spMkLst>
            <pc:docMk/>
            <pc:sldMk cId="0" sldId="283"/>
            <ac:spMk id="7" creationId="{00000000-0000-0000-0000-000000000000}"/>
          </ac:spMkLst>
        </pc:spChg>
        <pc:spChg chg="mod">
          <ac:chgData name="Steve Austin" userId="9a24253a5e4fde46" providerId="LiveId" clId="{F5532175-5B21-4121-9696-B89A10BD80BE}" dt="2024-10-15T16:48:33.589" v="1"/>
          <ac:spMkLst>
            <pc:docMk/>
            <pc:sldMk cId="0" sldId="283"/>
            <ac:spMk id="34819" creationId="{00000000-0000-0000-0000-000000000000}"/>
          </ac:spMkLst>
        </pc:spChg>
      </pc:sldChg>
      <pc:sldChg chg="modSp modNotes">
        <pc:chgData name="Steve Austin" userId="9a24253a5e4fde46" providerId="LiveId" clId="{F5532175-5B21-4121-9696-B89A10BD80BE}" dt="2024-10-15T16:48:33.589" v="1"/>
        <pc:sldMkLst>
          <pc:docMk/>
          <pc:sldMk cId="0" sldId="284"/>
        </pc:sldMkLst>
        <pc:spChg chg="mod">
          <ac:chgData name="Steve Austin" userId="9a24253a5e4fde46" providerId="LiveId" clId="{F5532175-5B21-4121-9696-B89A10BD80BE}" dt="2024-10-15T16:48:33.589" v="1"/>
          <ac:spMkLst>
            <pc:docMk/>
            <pc:sldMk cId="0" sldId="284"/>
            <ac:spMk id="35842" creationId="{00000000-0000-0000-0000-000000000000}"/>
          </ac:spMkLst>
        </pc:spChg>
        <pc:spChg chg="mod">
          <ac:chgData name="Steve Austin" userId="9a24253a5e4fde46" providerId="LiveId" clId="{F5532175-5B21-4121-9696-B89A10BD80BE}" dt="2024-10-15T16:48:33.589" v="1"/>
          <ac:spMkLst>
            <pc:docMk/>
            <pc:sldMk cId="0" sldId="284"/>
            <ac:spMk id="35843" creationId="{00000000-0000-0000-0000-000000000000}"/>
          </ac:spMkLst>
        </pc:spChg>
        <pc:picChg chg="mod">
          <ac:chgData name="Steve Austin" userId="9a24253a5e4fde46" providerId="LiveId" clId="{F5532175-5B21-4121-9696-B89A10BD80BE}" dt="2024-10-15T16:48:29.616" v="0"/>
          <ac:picMkLst>
            <pc:docMk/>
            <pc:sldMk cId="0" sldId="284"/>
            <ac:picMk id="35844" creationId="{00000000-0000-0000-0000-000000000000}"/>
          </ac:picMkLst>
        </pc:picChg>
      </pc:sldChg>
      <pc:sldChg chg="modSp">
        <pc:chgData name="Steve Austin" userId="9a24253a5e4fde46" providerId="LiveId" clId="{F5532175-5B21-4121-9696-B89A10BD80BE}" dt="2024-10-15T16:48:33.589" v="1"/>
        <pc:sldMkLst>
          <pc:docMk/>
          <pc:sldMk cId="0" sldId="285"/>
        </pc:sldMkLst>
        <pc:spChg chg="mod">
          <ac:chgData name="Steve Austin" userId="9a24253a5e4fde46" providerId="LiveId" clId="{F5532175-5B21-4121-9696-B89A10BD80BE}" dt="2024-10-15T16:48:33.589" v="1"/>
          <ac:spMkLst>
            <pc:docMk/>
            <pc:sldMk cId="0" sldId="285"/>
            <ac:spMk id="38914" creationId="{00000000-0000-0000-0000-000000000000}"/>
          </ac:spMkLst>
        </pc:spChg>
        <pc:spChg chg="mod">
          <ac:chgData name="Steve Austin" userId="9a24253a5e4fde46" providerId="LiveId" clId="{F5532175-5B21-4121-9696-B89A10BD80BE}" dt="2024-10-15T16:48:29.616" v="0"/>
          <ac:spMkLst>
            <pc:docMk/>
            <pc:sldMk cId="0" sldId="285"/>
            <ac:spMk id="38915" creationId="{00000000-0000-0000-0000-000000000000}"/>
          </ac:spMkLst>
        </pc:spChg>
        <pc:spChg chg="mod">
          <ac:chgData name="Steve Austin" userId="9a24253a5e4fde46" providerId="LiveId" clId="{F5532175-5B21-4121-9696-B89A10BD80BE}" dt="2024-10-15T16:48:29.616" v="0"/>
          <ac:spMkLst>
            <pc:docMk/>
            <pc:sldMk cId="0" sldId="285"/>
            <ac:spMk id="38917" creationId="{00000000-0000-0000-0000-000000000000}"/>
          </ac:spMkLst>
        </pc:spChg>
        <pc:picChg chg="mod">
          <ac:chgData name="Steve Austin" userId="9a24253a5e4fde46" providerId="LiveId" clId="{F5532175-5B21-4121-9696-B89A10BD80BE}" dt="2024-10-15T16:48:29.616" v="0"/>
          <ac:picMkLst>
            <pc:docMk/>
            <pc:sldMk cId="0" sldId="285"/>
            <ac:picMk id="38916" creationId="{00000000-0000-0000-0000-000000000000}"/>
          </ac:picMkLst>
        </pc:picChg>
      </pc:sldChg>
      <pc:sldChg chg="modSp">
        <pc:chgData name="Steve Austin" userId="9a24253a5e4fde46" providerId="LiveId" clId="{F5532175-5B21-4121-9696-B89A10BD80BE}" dt="2024-10-15T16:48:29.616" v="0"/>
        <pc:sldMkLst>
          <pc:docMk/>
          <pc:sldMk cId="0" sldId="286"/>
        </pc:sldMkLst>
        <pc:spChg chg="mod">
          <ac:chgData name="Steve Austin" userId="9a24253a5e4fde46" providerId="LiveId" clId="{F5532175-5B21-4121-9696-B89A10BD80BE}" dt="2024-10-15T16:48:29.616" v="0"/>
          <ac:spMkLst>
            <pc:docMk/>
            <pc:sldMk cId="0" sldId="286"/>
            <ac:spMk id="39938" creationId="{00000000-0000-0000-0000-000000000000}"/>
          </ac:spMkLst>
        </pc:spChg>
        <pc:spChg chg="mod">
          <ac:chgData name="Steve Austin" userId="9a24253a5e4fde46" providerId="LiveId" clId="{F5532175-5B21-4121-9696-B89A10BD80BE}" dt="2024-10-15T16:48:29.616" v="0"/>
          <ac:spMkLst>
            <pc:docMk/>
            <pc:sldMk cId="0" sldId="286"/>
            <ac:spMk id="39939" creationId="{00000000-0000-0000-0000-000000000000}"/>
          </ac:spMkLst>
        </pc:spChg>
        <pc:spChg chg="mod">
          <ac:chgData name="Steve Austin" userId="9a24253a5e4fde46" providerId="LiveId" clId="{F5532175-5B21-4121-9696-B89A10BD80BE}" dt="2024-10-15T16:48:29.616" v="0"/>
          <ac:spMkLst>
            <pc:docMk/>
            <pc:sldMk cId="0" sldId="286"/>
            <ac:spMk id="39941" creationId="{00000000-0000-0000-0000-000000000000}"/>
          </ac:spMkLst>
        </pc:spChg>
        <pc:picChg chg="mod">
          <ac:chgData name="Steve Austin" userId="9a24253a5e4fde46" providerId="LiveId" clId="{F5532175-5B21-4121-9696-B89A10BD80BE}" dt="2024-10-15T16:48:29.616" v="0"/>
          <ac:picMkLst>
            <pc:docMk/>
            <pc:sldMk cId="0" sldId="286"/>
            <ac:picMk id="39940" creationId="{00000000-0000-0000-0000-000000000000}"/>
          </ac:picMkLst>
        </pc:picChg>
      </pc:sldChg>
      <pc:sldChg chg="modSp">
        <pc:chgData name="Steve Austin" userId="9a24253a5e4fde46" providerId="LiveId" clId="{F5532175-5B21-4121-9696-B89A10BD80BE}" dt="2024-10-15T16:48:33.589" v="1"/>
        <pc:sldMkLst>
          <pc:docMk/>
          <pc:sldMk cId="0" sldId="287"/>
        </pc:sldMkLst>
        <pc:spChg chg="mod">
          <ac:chgData name="Steve Austin" userId="9a24253a5e4fde46" providerId="LiveId" clId="{F5532175-5B21-4121-9696-B89A10BD80BE}" dt="2024-10-15T16:48:33.589" v="1"/>
          <ac:spMkLst>
            <pc:docMk/>
            <pc:sldMk cId="0" sldId="287"/>
            <ac:spMk id="40962" creationId="{00000000-0000-0000-0000-000000000000}"/>
          </ac:spMkLst>
        </pc:spChg>
        <pc:spChg chg="mod">
          <ac:chgData name="Steve Austin" userId="9a24253a5e4fde46" providerId="LiveId" clId="{F5532175-5B21-4121-9696-B89A10BD80BE}" dt="2024-10-15T16:48:29.616" v="0"/>
          <ac:spMkLst>
            <pc:docMk/>
            <pc:sldMk cId="0" sldId="287"/>
            <ac:spMk id="40963" creationId="{00000000-0000-0000-0000-000000000000}"/>
          </ac:spMkLst>
        </pc:spChg>
        <pc:picChg chg="mod">
          <ac:chgData name="Steve Austin" userId="9a24253a5e4fde46" providerId="LiveId" clId="{F5532175-5B21-4121-9696-B89A10BD80BE}" dt="2024-10-15T16:48:29.616" v="0"/>
          <ac:picMkLst>
            <pc:docMk/>
            <pc:sldMk cId="0" sldId="287"/>
            <ac:picMk id="40964" creationId="{00000000-0000-0000-0000-000000000000}"/>
          </ac:picMkLst>
        </pc:picChg>
      </pc:sldChg>
      <pc:sldChg chg="modSp">
        <pc:chgData name="Steve Austin" userId="9a24253a5e4fde46" providerId="LiveId" clId="{F5532175-5B21-4121-9696-B89A10BD80BE}" dt="2024-10-15T16:48:33.589" v="1"/>
        <pc:sldMkLst>
          <pc:docMk/>
          <pc:sldMk cId="0" sldId="288"/>
        </pc:sldMkLst>
        <pc:spChg chg="mod">
          <ac:chgData name="Steve Austin" userId="9a24253a5e4fde46" providerId="LiveId" clId="{F5532175-5B21-4121-9696-B89A10BD80BE}" dt="2024-10-15T16:48:33.589" v="1"/>
          <ac:spMkLst>
            <pc:docMk/>
            <pc:sldMk cId="0" sldId="288"/>
            <ac:spMk id="41986" creationId="{00000000-0000-0000-0000-000000000000}"/>
          </ac:spMkLst>
        </pc:spChg>
        <pc:spChg chg="mod">
          <ac:chgData name="Steve Austin" userId="9a24253a5e4fde46" providerId="LiveId" clId="{F5532175-5B21-4121-9696-B89A10BD80BE}" dt="2024-10-15T16:48:33.589" v="1"/>
          <ac:spMkLst>
            <pc:docMk/>
            <pc:sldMk cId="0" sldId="288"/>
            <ac:spMk id="41987" creationId="{00000000-0000-0000-0000-000000000000}"/>
          </ac:spMkLst>
        </pc:spChg>
        <pc:picChg chg="mod">
          <ac:chgData name="Steve Austin" userId="9a24253a5e4fde46" providerId="LiveId" clId="{F5532175-5B21-4121-9696-B89A10BD80BE}" dt="2024-10-15T16:48:29.616" v="0"/>
          <ac:picMkLst>
            <pc:docMk/>
            <pc:sldMk cId="0" sldId="288"/>
            <ac:picMk id="41988" creationId="{00000000-0000-0000-0000-000000000000}"/>
          </ac:picMkLst>
        </pc:picChg>
        <pc:picChg chg="mod">
          <ac:chgData name="Steve Austin" userId="9a24253a5e4fde46" providerId="LiveId" clId="{F5532175-5B21-4121-9696-B89A10BD80BE}" dt="2024-10-15T16:48:29.616" v="0"/>
          <ac:picMkLst>
            <pc:docMk/>
            <pc:sldMk cId="0" sldId="288"/>
            <ac:picMk id="41989" creationId="{00000000-0000-0000-0000-000000000000}"/>
          </ac:picMkLst>
        </pc:picChg>
      </pc:sldChg>
      <pc:sldChg chg="modSp">
        <pc:chgData name="Steve Austin" userId="9a24253a5e4fde46" providerId="LiveId" clId="{F5532175-5B21-4121-9696-B89A10BD80BE}" dt="2024-10-15T16:48:33.589" v="1"/>
        <pc:sldMkLst>
          <pc:docMk/>
          <pc:sldMk cId="0" sldId="289"/>
        </pc:sldMkLst>
        <pc:spChg chg="mod">
          <ac:chgData name="Steve Austin" userId="9a24253a5e4fde46" providerId="LiveId" clId="{F5532175-5B21-4121-9696-B89A10BD80BE}" dt="2024-10-15T16:48:29.616" v="0"/>
          <ac:spMkLst>
            <pc:docMk/>
            <pc:sldMk cId="0" sldId="289"/>
            <ac:spMk id="13" creationId="{00000000-0000-0000-0000-000000000000}"/>
          </ac:spMkLst>
        </pc:spChg>
        <pc:spChg chg="mod">
          <ac:chgData name="Steve Austin" userId="9a24253a5e4fde46" providerId="LiveId" clId="{F5532175-5B21-4121-9696-B89A10BD80BE}" dt="2024-10-15T16:48:33.589" v="1"/>
          <ac:spMkLst>
            <pc:docMk/>
            <pc:sldMk cId="0" sldId="289"/>
            <ac:spMk id="43010" creationId="{00000000-0000-0000-0000-000000000000}"/>
          </ac:spMkLst>
        </pc:spChg>
        <pc:picChg chg="mod">
          <ac:chgData name="Steve Austin" userId="9a24253a5e4fde46" providerId="LiveId" clId="{F5532175-5B21-4121-9696-B89A10BD80BE}" dt="2024-10-15T16:48:29.616" v="0"/>
          <ac:picMkLst>
            <pc:docMk/>
            <pc:sldMk cId="0" sldId="289"/>
            <ac:picMk id="43012" creationId="{00000000-0000-0000-0000-000000000000}"/>
          </ac:picMkLst>
        </pc:picChg>
      </pc:sldChg>
      <pc:sldChg chg="modSp">
        <pc:chgData name="Steve Austin" userId="9a24253a5e4fde46" providerId="LiveId" clId="{F5532175-5B21-4121-9696-B89A10BD80BE}" dt="2024-10-15T16:48:33.589" v="1"/>
        <pc:sldMkLst>
          <pc:docMk/>
          <pc:sldMk cId="0" sldId="290"/>
        </pc:sldMkLst>
        <pc:spChg chg="mod">
          <ac:chgData name="Steve Austin" userId="9a24253a5e4fde46" providerId="LiveId" clId="{F5532175-5B21-4121-9696-B89A10BD80BE}" dt="2024-10-15T16:48:29.616" v="0"/>
          <ac:spMkLst>
            <pc:docMk/>
            <pc:sldMk cId="0" sldId="290"/>
            <ac:spMk id="6" creationId="{00000000-0000-0000-0000-000000000000}"/>
          </ac:spMkLst>
        </pc:spChg>
        <pc:spChg chg="mod">
          <ac:chgData name="Steve Austin" userId="9a24253a5e4fde46" providerId="LiveId" clId="{F5532175-5B21-4121-9696-B89A10BD80BE}" dt="2024-10-15T16:48:33.589" v="1"/>
          <ac:spMkLst>
            <pc:docMk/>
            <pc:sldMk cId="0" sldId="290"/>
            <ac:spMk id="44034" creationId="{00000000-0000-0000-0000-000000000000}"/>
          </ac:spMkLst>
        </pc:spChg>
        <pc:spChg chg="mod">
          <ac:chgData name="Steve Austin" userId="9a24253a5e4fde46" providerId="LiveId" clId="{F5532175-5B21-4121-9696-B89A10BD80BE}" dt="2024-10-15T16:48:29.616" v="0"/>
          <ac:spMkLst>
            <pc:docMk/>
            <pc:sldMk cId="0" sldId="290"/>
            <ac:spMk id="44037" creationId="{00000000-0000-0000-0000-000000000000}"/>
          </ac:spMkLst>
        </pc:spChg>
        <pc:picChg chg="mod">
          <ac:chgData name="Steve Austin" userId="9a24253a5e4fde46" providerId="LiveId" clId="{F5532175-5B21-4121-9696-B89A10BD80BE}" dt="2024-10-15T16:48:29.616" v="0"/>
          <ac:picMkLst>
            <pc:docMk/>
            <pc:sldMk cId="0" sldId="290"/>
            <ac:picMk id="44035" creationId="{00000000-0000-0000-0000-000000000000}"/>
          </ac:picMkLst>
        </pc:picChg>
      </pc:sldChg>
      <pc:sldChg chg="modSp">
        <pc:chgData name="Steve Austin" userId="9a24253a5e4fde46" providerId="LiveId" clId="{F5532175-5B21-4121-9696-B89A10BD80BE}" dt="2024-10-15T16:48:33.589" v="1"/>
        <pc:sldMkLst>
          <pc:docMk/>
          <pc:sldMk cId="0" sldId="291"/>
        </pc:sldMkLst>
        <pc:spChg chg="mod">
          <ac:chgData name="Steve Austin" userId="9a24253a5e4fde46" providerId="LiveId" clId="{F5532175-5B21-4121-9696-B89A10BD80BE}" dt="2024-10-15T16:48:33.589" v="1"/>
          <ac:spMkLst>
            <pc:docMk/>
            <pc:sldMk cId="0" sldId="291"/>
            <ac:spMk id="45058" creationId="{00000000-0000-0000-0000-000000000000}"/>
          </ac:spMkLst>
        </pc:spChg>
        <pc:spChg chg="mod">
          <ac:chgData name="Steve Austin" userId="9a24253a5e4fde46" providerId="LiveId" clId="{F5532175-5B21-4121-9696-B89A10BD80BE}" dt="2024-10-15T16:48:33.589" v="1"/>
          <ac:spMkLst>
            <pc:docMk/>
            <pc:sldMk cId="0" sldId="291"/>
            <ac:spMk id="45059" creationId="{00000000-0000-0000-0000-000000000000}"/>
          </ac:spMkLst>
        </pc:spChg>
      </pc:sldChg>
      <pc:sldChg chg="modSp modNotes">
        <pc:chgData name="Steve Austin" userId="9a24253a5e4fde46" providerId="LiveId" clId="{F5532175-5B21-4121-9696-B89A10BD80BE}" dt="2024-10-15T16:48:33.589" v="1"/>
        <pc:sldMkLst>
          <pc:docMk/>
          <pc:sldMk cId="0" sldId="292"/>
        </pc:sldMkLst>
        <pc:spChg chg="mod">
          <ac:chgData name="Steve Austin" userId="9a24253a5e4fde46" providerId="LiveId" clId="{F5532175-5B21-4121-9696-B89A10BD80BE}" dt="2024-10-15T16:48:33.589" v="1"/>
          <ac:spMkLst>
            <pc:docMk/>
            <pc:sldMk cId="0" sldId="292"/>
            <ac:spMk id="36866" creationId="{00000000-0000-0000-0000-000000000000}"/>
          </ac:spMkLst>
        </pc:spChg>
        <pc:picChg chg="mod">
          <ac:chgData name="Steve Austin" userId="9a24253a5e4fde46" providerId="LiveId" clId="{F5532175-5B21-4121-9696-B89A10BD80BE}" dt="2024-10-15T16:48:29.616" v="0"/>
          <ac:picMkLst>
            <pc:docMk/>
            <pc:sldMk cId="0" sldId="292"/>
            <ac:picMk id="2" creationId="{DB119794-D017-4CCF-911A-526E43ED573D}"/>
          </ac:picMkLst>
        </pc:picChg>
      </pc:sldChg>
      <pc:sldChg chg="modSp modNotes">
        <pc:chgData name="Steve Austin" userId="9a24253a5e4fde46" providerId="LiveId" clId="{F5532175-5B21-4121-9696-B89A10BD80BE}" dt="2024-10-15T16:48:33.589" v="1"/>
        <pc:sldMkLst>
          <pc:docMk/>
          <pc:sldMk cId="0" sldId="293"/>
        </pc:sldMkLst>
        <pc:spChg chg="mod">
          <ac:chgData name="Steve Austin" userId="9a24253a5e4fde46" providerId="LiveId" clId="{F5532175-5B21-4121-9696-B89A10BD80BE}" dt="2024-10-15T16:48:33.589" v="1"/>
          <ac:spMkLst>
            <pc:docMk/>
            <pc:sldMk cId="0" sldId="293"/>
            <ac:spMk id="52226" creationId="{00000000-0000-0000-0000-000000000000}"/>
          </ac:spMkLst>
        </pc:spChg>
        <pc:spChg chg="mod">
          <ac:chgData name="Steve Austin" userId="9a24253a5e4fde46" providerId="LiveId" clId="{F5532175-5B21-4121-9696-B89A10BD80BE}" dt="2024-10-15T16:48:29.616" v="0"/>
          <ac:spMkLst>
            <pc:docMk/>
            <pc:sldMk cId="0" sldId="293"/>
            <ac:spMk id="52227" creationId="{00000000-0000-0000-0000-000000000000}"/>
          </ac:spMkLst>
        </pc:spChg>
        <pc:picChg chg="mod">
          <ac:chgData name="Steve Austin" userId="9a24253a5e4fde46" providerId="LiveId" clId="{F5532175-5B21-4121-9696-B89A10BD80BE}" dt="2024-10-15T16:48:29.616" v="0"/>
          <ac:picMkLst>
            <pc:docMk/>
            <pc:sldMk cId="0" sldId="293"/>
            <ac:picMk id="52228" creationId="{00000000-0000-0000-0000-000000000000}"/>
          </ac:picMkLst>
        </pc:picChg>
        <pc:picChg chg="mod">
          <ac:chgData name="Steve Austin" userId="9a24253a5e4fde46" providerId="LiveId" clId="{F5532175-5B21-4121-9696-B89A10BD80BE}" dt="2024-10-15T16:48:29.616" v="0"/>
          <ac:picMkLst>
            <pc:docMk/>
            <pc:sldMk cId="0" sldId="293"/>
            <ac:picMk id="52229" creationId="{00000000-0000-0000-0000-000000000000}"/>
          </ac:picMkLst>
        </pc:picChg>
      </pc:sldChg>
      <pc:sldChg chg="modSp">
        <pc:chgData name="Steve Austin" userId="9a24253a5e4fde46" providerId="LiveId" clId="{F5532175-5B21-4121-9696-B89A10BD80BE}" dt="2024-10-15T16:48:29.616" v="0"/>
        <pc:sldMkLst>
          <pc:docMk/>
          <pc:sldMk cId="0" sldId="294"/>
        </pc:sldMkLst>
        <pc:picChg chg="mod">
          <ac:chgData name="Steve Austin" userId="9a24253a5e4fde46" providerId="LiveId" clId="{F5532175-5B21-4121-9696-B89A10BD80BE}" dt="2024-10-15T16:48:29.616" v="0"/>
          <ac:picMkLst>
            <pc:docMk/>
            <pc:sldMk cId="0" sldId="294"/>
            <ac:picMk id="46082" creationId="{00000000-0000-0000-0000-000000000000}"/>
          </ac:picMkLst>
        </pc:picChg>
      </pc:sldChg>
      <pc:sldChg chg="modSp">
        <pc:chgData name="Steve Austin" userId="9a24253a5e4fde46" providerId="LiveId" clId="{F5532175-5B21-4121-9696-B89A10BD80BE}" dt="2024-10-15T16:48:29.616" v="0"/>
        <pc:sldMkLst>
          <pc:docMk/>
          <pc:sldMk cId="0" sldId="295"/>
        </pc:sldMkLst>
        <pc:picChg chg="mod">
          <ac:chgData name="Steve Austin" userId="9a24253a5e4fde46" providerId="LiveId" clId="{F5532175-5B21-4121-9696-B89A10BD80BE}" dt="2024-10-15T16:48:29.616" v="0"/>
          <ac:picMkLst>
            <pc:docMk/>
            <pc:sldMk cId="0" sldId="295"/>
            <ac:picMk id="47106" creationId="{00000000-0000-0000-0000-000000000000}"/>
          </ac:picMkLst>
        </pc:picChg>
      </pc:sldChg>
      <pc:sldChg chg="modSp">
        <pc:chgData name="Steve Austin" userId="9a24253a5e4fde46" providerId="LiveId" clId="{F5532175-5B21-4121-9696-B89A10BD80BE}" dt="2024-10-15T16:48:29.616" v="0"/>
        <pc:sldMkLst>
          <pc:docMk/>
          <pc:sldMk cId="0" sldId="296"/>
        </pc:sldMkLst>
        <pc:picChg chg="mod">
          <ac:chgData name="Steve Austin" userId="9a24253a5e4fde46" providerId="LiveId" clId="{F5532175-5B21-4121-9696-B89A10BD80BE}" dt="2024-10-15T16:48:29.616" v="0"/>
          <ac:picMkLst>
            <pc:docMk/>
            <pc:sldMk cId="0" sldId="296"/>
            <ac:picMk id="48130" creationId="{00000000-0000-0000-0000-000000000000}"/>
          </ac:picMkLst>
        </pc:picChg>
      </pc:sldChg>
      <pc:sldChg chg="modSp">
        <pc:chgData name="Steve Austin" userId="9a24253a5e4fde46" providerId="LiveId" clId="{F5532175-5B21-4121-9696-B89A10BD80BE}" dt="2024-10-15T16:48:29.616" v="0"/>
        <pc:sldMkLst>
          <pc:docMk/>
          <pc:sldMk cId="0" sldId="297"/>
        </pc:sldMkLst>
        <pc:picChg chg="mod">
          <ac:chgData name="Steve Austin" userId="9a24253a5e4fde46" providerId="LiveId" clId="{F5532175-5B21-4121-9696-B89A10BD80BE}" dt="2024-10-15T16:48:29.616" v="0"/>
          <ac:picMkLst>
            <pc:docMk/>
            <pc:sldMk cId="0" sldId="297"/>
            <ac:picMk id="49154" creationId="{00000000-0000-0000-0000-000000000000}"/>
          </ac:picMkLst>
        </pc:picChg>
      </pc:sldChg>
      <pc:sldChg chg="modSp modNotes">
        <pc:chgData name="Steve Austin" userId="9a24253a5e4fde46" providerId="LiveId" clId="{F5532175-5B21-4121-9696-B89A10BD80BE}" dt="2024-10-15T16:48:29.616" v="0"/>
        <pc:sldMkLst>
          <pc:docMk/>
          <pc:sldMk cId="0" sldId="298"/>
        </pc:sldMkLst>
        <pc:picChg chg="mod">
          <ac:chgData name="Steve Austin" userId="9a24253a5e4fde46" providerId="LiveId" clId="{F5532175-5B21-4121-9696-B89A10BD80BE}" dt="2024-10-15T16:48:29.616" v="0"/>
          <ac:picMkLst>
            <pc:docMk/>
            <pc:sldMk cId="0" sldId="298"/>
            <ac:picMk id="50178" creationId="{00000000-0000-0000-0000-000000000000}"/>
          </ac:picMkLst>
        </pc:picChg>
      </pc:sldChg>
      <pc:sldChg chg="modSp modNotes">
        <pc:chgData name="Steve Austin" userId="9a24253a5e4fde46" providerId="LiveId" clId="{F5532175-5B21-4121-9696-B89A10BD80BE}" dt="2024-10-15T16:48:33.589" v="1"/>
        <pc:sldMkLst>
          <pc:docMk/>
          <pc:sldMk cId="0" sldId="299"/>
        </pc:sldMkLst>
        <pc:spChg chg="mod">
          <ac:chgData name="Steve Austin" userId="9a24253a5e4fde46" providerId="LiveId" clId="{F5532175-5B21-4121-9696-B89A10BD80BE}" dt="2024-10-15T16:48:33.589" v="1"/>
          <ac:spMkLst>
            <pc:docMk/>
            <pc:sldMk cId="0" sldId="299"/>
            <ac:spMk id="56322" creationId="{00000000-0000-0000-0000-000000000000}"/>
          </ac:spMkLst>
        </pc:spChg>
        <pc:spChg chg="mod">
          <ac:chgData name="Steve Austin" userId="9a24253a5e4fde46" providerId="LiveId" clId="{F5532175-5B21-4121-9696-B89A10BD80BE}" dt="2024-10-15T16:48:29.616" v="0"/>
          <ac:spMkLst>
            <pc:docMk/>
            <pc:sldMk cId="0" sldId="299"/>
            <ac:spMk id="56323" creationId="{00000000-0000-0000-0000-000000000000}"/>
          </ac:spMkLst>
        </pc:spChg>
        <pc:picChg chg="mod">
          <ac:chgData name="Steve Austin" userId="9a24253a5e4fde46" providerId="LiveId" clId="{F5532175-5B21-4121-9696-B89A10BD80BE}" dt="2024-10-15T16:48:29.616" v="0"/>
          <ac:picMkLst>
            <pc:docMk/>
            <pc:sldMk cId="0" sldId="299"/>
            <ac:picMk id="56324" creationId="{00000000-0000-0000-0000-000000000000}"/>
          </ac:picMkLst>
        </pc:picChg>
        <pc:picChg chg="mod">
          <ac:chgData name="Steve Austin" userId="9a24253a5e4fde46" providerId="LiveId" clId="{F5532175-5B21-4121-9696-B89A10BD80BE}" dt="2024-10-15T16:48:29.616" v="0"/>
          <ac:picMkLst>
            <pc:docMk/>
            <pc:sldMk cId="0" sldId="299"/>
            <ac:picMk id="56325" creationId="{00000000-0000-0000-0000-000000000000}"/>
          </ac:picMkLst>
        </pc:picChg>
      </pc:sldChg>
      <pc:sldChg chg="modSp modNotes">
        <pc:chgData name="Steve Austin" userId="9a24253a5e4fde46" providerId="LiveId" clId="{F5532175-5B21-4121-9696-B89A10BD80BE}" dt="2024-10-15T16:48:29.616" v="0"/>
        <pc:sldMkLst>
          <pc:docMk/>
          <pc:sldMk cId="0" sldId="300"/>
        </pc:sldMkLst>
        <pc:spChg chg="mod">
          <ac:chgData name="Steve Austin" userId="9a24253a5e4fde46" providerId="LiveId" clId="{F5532175-5B21-4121-9696-B89A10BD80BE}" dt="2024-10-15T16:48:29.616" v="0"/>
          <ac:spMkLst>
            <pc:docMk/>
            <pc:sldMk cId="0" sldId="300"/>
            <ac:spMk id="6" creationId="{00000000-0000-0000-0000-000000000000}"/>
          </ac:spMkLst>
        </pc:spChg>
        <pc:spChg chg="mod">
          <ac:chgData name="Steve Austin" userId="9a24253a5e4fde46" providerId="LiveId" clId="{F5532175-5B21-4121-9696-B89A10BD80BE}" dt="2024-10-15T16:48:29.616" v="0"/>
          <ac:spMkLst>
            <pc:docMk/>
            <pc:sldMk cId="0" sldId="300"/>
            <ac:spMk id="7" creationId="{00000000-0000-0000-0000-000000000000}"/>
          </ac:spMkLst>
        </pc:spChg>
        <pc:picChg chg="mod">
          <ac:chgData name="Steve Austin" userId="9a24253a5e4fde46" providerId="LiveId" clId="{F5532175-5B21-4121-9696-B89A10BD80BE}" dt="2024-10-15T16:48:29.616" v="0"/>
          <ac:picMkLst>
            <pc:docMk/>
            <pc:sldMk cId="0" sldId="300"/>
            <ac:picMk id="54274" creationId="{00000000-0000-0000-0000-000000000000}"/>
          </ac:picMkLst>
        </pc:picChg>
      </pc:sldChg>
      <pc:sldChg chg="modSp add mod">
        <pc:chgData name="Steve Austin" userId="9a24253a5e4fde46" providerId="LiveId" clId="{F5532175-5B21-4121-9696-B89A10BD80BE}" dt="2024-10-15T17:26:05.576" v="129" actId="20577"/>
        <pc:sldMkLst>
          <pc:docMk/>
          <pc:sldMk cId="0" sldId="301"/>
        </pc:sldMkLst>
        <pc:spChg chg="mod">
          <ac:chgData name="Steve Austin" userId="9a24253a5e4fde46" providerId="LiveId" clId="{F5532175-5B21-4121-9696-B89A10BD80BE}" dt="2024-10-15T17:26:05.576" v="129" actId="20577"/>
          <ac:spMkLst>
            <pc:docMk/>
            <pc:sldMk cId="0" sldId="301"/>
            <ac:spMk id="3" creationId="{00000000-0000-0000-0000-000000000000}"/>
          </ac:spMkLst>
        </pc:spChg>
      </pc:sldChg>
      <pc:sldChg chg="add">
        <pc:chgData name="Steve Austin" userId="9a24253a5e4fde46" providerId="LiveId" clId="{F5532175-5B21-4121-9696-B89A10BD80BE}" dt="2024-10-15T17:24:10.355" v="88"/>
        <pc:sldMkLst>
          <pc:docMk/>
          <pc:sldMk cId="0" sldId="302"/>
        </pc:sldMkLst>
      </pc:sldChg>
      <pc:sldChg chg="add">
        <pc:chgData name="Steve Austin" userId="9a24253a5e4fde46" providerId="LiveId" clId="{F5532175-5B21-4121-9696-B89A10BD80BE}" dt="2024-10-15T17:24:10.355" v="88"/>
        <pc:sldMkLst>
          <pc:docMk/>
          <pc:sldMk cId="0" sldId="303"/>
        </pc:sldMkLst>
      </pc:sldChg>
      <pc:sldChg chg="add del">
        <pc:chgData name="Steve Austin" userId="9a24253a5e4fde46" providerId="LiveId" clId="{F5532175-5B21-4121-9696-B89A10BD80BE}" dt="2024-10-15T17:25:20.134" v="90" actId="47"/>
        <pc:sldMkLst>
          <pc:docMk/>
          <pc:sldMk cId="1018193541" sldId="304"/>
        </pc:sldMkLst>
        <pc:spChg chg="mod">
          <ac:chgData name="Steve Austin" userId="9a24253a5e4fde46" providerId="LiveId" clId="{F5532175-5B21-4121-9696-B89A10BD80BE}" dt="2024-10-15T17:46:32.439" v="833" actId="20577"/>
          <ac:spMkLst>
            <pc:docMk/>
            <pc:sldMk cId="1018193541" sldId="304"/>
            <ac:spMk id="2" creationId="{146EC229-2922-127C-FDBA-37B6D4563B13}"/>
          </ac:spMkLst>
        </pc:spChg>
        <pc:spChg chg="mod">
          <ac:chgData name="Steve Austin" userId="9a24253a5e4fde46" providerId="LiveId" clId="{F5532175-5B21-4121-9696-B89A10BD80BE}" dt="2024-10-15T17:50:02.418" v="1151" actId="20577"/>
          <ac:spMkLst>
            <pc:docMk/>
            <pc:sldMk cId="1018193541" sldId="304"/>
            <ac:spMk id="3" creationId="{7B594297-8347-A7B2-45B9-BAEE50E1F9F6}"/>
          </ac:spMkLst>
        </pc:spChg>
      </pc:sldChg>
      <pc:sldChg chg="add del">
        <pc:chgData name="Steve Austin" userId="9a24253a5e4fde46" providerId="LiveId" clId="{F5532175-5B21-4121-9696-B89A10BD80BE}" dt="2024-10-15T17:25:27.705" v="91" actId="47"/>
        <pc:sldMkLst>
          <pc:docMk/>
          <pc:sldMk cId="0" sldId="305"/>
        </pc:sldMkLst>
      </pc:sldChg>
      <pc:sldMasterChg chg="modSp modSldLayout">
        <pc:chgData name="Steve Austin" userId="9a24253a5e4fde46" providerId="LiveId" clId="{F5532175-5B21-4121-9696-B89A10BD80BE}" dt="2024-10-15T16:48:29.616" v="0"/>
        <pc:sldMasterMkLst>
          <pc:docMk/>
          <pc:sldMasterMk cId="1521919445" sldId="2147483788"/>
        </pc:sldMasterMkLst>
        <pc:spChg chg="mod">
          <ac:chgData name="Steve Austin" userId="9a24253a5e4fde46" providerId="LiveId" clId="{F5532175-5B21-4121-9696-B89A10BD80BE}" dt="2024-10-15T16:48:29.616" v="0"/>
          <ac:spMkLst>
            <pc:docMk/>
            <pc:sldMasterMk cId="1521919445" sldId="2147483788"/>
            <ac:spMk id="2" creationId="{00000000-0000-0000-0000-000000000000}"/>
          </ac:spMkLst>
        </pc:spChg>
        <pc:spChg chg="mod">
          <ac:chgData name="Steve Austin" userId="9a24253a5e4fde46" providerId="LiveId" clId="{F5532175-5B21-4121-9696-B89A10BD80BE}" dt="2024-10-15T16:48:29.616" v="0"/>
          <ac:spMkLst>
            <pc:docMk/>
            <pc:sldMasterMk cId="1521919445" sldId="2147483788"/>
            <ac:spMk id="3" creationId="{00000000-0000-0000-0000-000000000000}"/>
          </ac:spMkLst>
        </pc:spChg>
        <pc:spChg chg="mod">
          <ac:chgData name="Steve Austin" userId="9a24253a5e4fde46" providerId="LiveId" clId="{F5532175-5B21-4121-9696-B89A10BD80BE}" dt="2024-10-15T16:48:29.616" v="0"/>
          <ac:spMkLst>
            <pc:docMk/>
            <pc:sldMasterMk cId="1521919445" sldId="2147483788"/>
            <ac:spMk id="4" creationId="{00000000-0000-0000-0000-000000000000}"/>
          </ac:spMkLst>
        </pc:spChg>
        <pc:spChg chg="mod">
          <ac:chgData name="Steve Austin" userId="9a24253a5e4fde46" providerId="LiveId" clId="{F5532175-5B21-4121-9696-B89A10BD80BE}" dt="2024-10-15T16:48:29.616" v="0"/>
          <ac:spMkLst>
            <pc:docMk/>
            <pc:sldMasterMk cId="1521919445" sldId="2147483788"/>
            <ac:spMk id="5" creationId="{00000000-0000-0000-0000-000000000000}"/>
          </ac:spMkLst>
        </pc:spChg>
        <pc:spChg chg="mod">
          <ac:chgData name="Steve Austin" userId="9a24253a5e4fde46" providerId="LiveId" clId="{F5532175-5B21-4121-9696-B89A10BD80BE}" dt="2024-10-15T16:48:29.616" v="0"/>
          <ac:spMkLst>
            <pc:docMk/>
            <pc:sldMasterMk cId="1521919445" sldId="2147483788"/>
            <ac:spMk id="6" creationId="{00000000-0000-0000-0000-000000000000}"/>
          </ac:spMkLst>
        </pc:spChg>
        <pc:spChg chg="mod">
          <ac:chgData name="Steve Austin" userId="9a24253a5e4fde46" providerId="LiveId" clId="{F5532175-5B21-4121-9696-B89A10BD80BE}" dt="2024-10-15T16:48:29.616" v="0"/>
          <ac:spMkLst>
            <pc:docMk/>
            <pc:sldMasterMk cId="1521919445" sldId="2147483788"/>
            <ac:spMk id="19" creationId="{00000000-0000-0000-0000-000000000000}"/>
          </ac:spMkLst>
        </pc:spChg>
        <pc:spChg chg="mod">
          <ac:chgData name="Steve Austin" userId="9a24253a5e4fde46" providerId="LiveId" clId="{F5532175-5B21-4121-9696-B89A10BD80BE}" dt="2024-10-15T16:48:29.616" v="0"/>
          <ac:spMkLst>
            <pc:docMk/>
            <pc:sldMasterMk cId="1521919445" sldId="2147483788"/>
            <ac:spMk id="20" creationId="{00000000-0000-0000-0000-000000000000}"/>
          </ac:spMkLst>
        </pc:spChg>
        <pc:spChg chg="mod">
          <ac:chgData name="Steve Austin" userId="9a24253a5e4fde46" providerId="LiveId" clId="{F5532175-5B21-4121-9696-B89A10BD80BE}" dt="2024-10-15T16:48:29.616" v="0"/>
          <ac:spMkLst>
            <pc:docMk/>
            <pc:sldMasterMk cId="1521919445" sldId="2147483788"/>
            <ac:spMk id="21" creationId="{00000000-0000-0000-0000-000000000000}"/>
          </ac:spMkLst>
        </pc:spChg>
        <pc:spChg chg="mod">
          <ac:chgData name="Steve Austin" userId="9a24253a5e4fde46" providerId="LiveId" clId="{F5532175-5B21-4121-9696-B89A10BD80BE}" dt="2024-10-15T16:48:29.616" v="0"/>
          <ac:spMkLst>
            <pc:docMk/>
            <pc:sldMasterMk cId="1521919445" sldId="2147483788"/>
            <ac:spMk id="22" creationId="{00000000-0000-0000-0000-000000000000}"/>
          </ac:spMkLst>
        </pc:spChg>
        <pc:spChg chg="mod">
          <ac:chgData name="Steve Austin" userId="9a24253a5e4fde46" providerId="LiveId" clId="{F5532175-5B21-4121-9696-B89A10BD80BE}" dt="2024-10-15T16:48:29.616" v="0"/>
          <ac:spMkLst>
            <pc:docMk/>
            <pc:sldMasterMk cId="1521919445" sldId="2147483788"/>
            <ac:spMk id="23" creationId="{00000000-0000-0000-0000-000000000000}"/>
          </ac:spMkLst>
        </pc:spChg>
        <pc:spChg chg="mod">
          <ac:chgData name="Steve Austin" userId="9a24253a5e4fde46" providerId="LiveId" clId="{F5532175-5B21-4121-9696-B89A10BD80BE}" dt="2024-10-15T16:48:29.616" v="0"/>
          <ac:spMkLst>
            <pc:docMk/>
            <pc:sldMasterMk cId="1521919445" sldId="2147483788"/>
            <ac:spMk id="24" creationId="{00000000-0000-0000-0000-000000000000}"/>
          </ac:spMkLst>
        </pc:spChg>
        <pc:sldLayoutChg chg="modSp">
          <pc:chgData name="Steve Austin" userId="9a24253a5e4fde46" providerId="LiveId" clId="{F5532175-5B21-4121-9696-B89A10BD80BE}" dt="2024-10-15T16:48:29.616" v="0"/>
          <pc:sldLayoutMkLst>
            <pc:docMk/>
            <pc:sldMasterMk cId="1521919445" sldId="2147483788"/>
            <pc:sldLayoutMk cId="983477940" sldId="2147483789"/>
          </pc:sldLayoutMkLst>
          <pc:spChg chg="mod">
            <ac:chgData name="Steve Austin" userId="9a24253a5e4fde46" providerId="LiveId" clId="{F5532175-5B21-4121-9696-B89A10BD80BE}" dt="2024-10-15T16:48:29.616" v="0"/>
            <ac:spMkLst>
              <pc:docMk/>
              <pc:sldMasterMk cId="1521919445" sldId="2147483788"/>
              <pc:sldLayoutMk cId="983477940" sldId="2147483789"/>
              <ac:spMk id="2"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983477940" sldId="2147483789"/>
              <ac:spMk id="3" creationId="{00000000-0000-0000-0000-000000000000}"/>
            </ac:spMkLst>
          </pc:spChg>
        </pc:sldLayoutChg>
        <pc:sldLayoutChg chg="modSp">
          <pc:chgData name="Steve Austin" userId="9a24253a5e4fde46" providerId="LiveId" clId="{F5532175-5B21-4121-9696-B89A10BD80BE}" dt="2024-10-15T16:48:29.616" v="0"/>
          <pc:sldLayoutMkLst>
            <pc:docMk/>
            <pc:sldMasterMk cId="1521919445" sldId="2147483788"/>
            <pc:sldLayoutMk cId="50466864" sldId="2147483791"/>
          </pc:sldLayoutMkLst>
          <pc:spChg chg="mod">
            <ac:chgData name="Steve Austin" userId="9a24253a5e4fde46" providerId="LiveId" clId="{F5532175-5B21-4121-9696-B89A10BD80BE}" dt="2024-10-15T16:48:29.616" v="0"/>
            <ac:spMkLst>
              <pc:docMk/>
              <pc:sldMasterMk cId="1521919445" sldId="2147483788"/>
              <pc:sldLayoutMk cId="50466864" sldId="2147483791"/>
              <ac:spMk id="2"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50466864" sldId="2147483791"/>
              <ac:spMk id="3" creationId="{00000000-0000-0000-0000-000000000000}"/>
            </ac:spMkLst>
          </pc:spChg>
        </pc:sldLayoutChg>
        <pc:sldLayoutChg chg="modSp">
          <pc:chgData name="Steve Austin" userId="9a24253a5e4fde46" providerId="LiveId" clId="{F5532175-5B21-4121-9696-B89A10BD80BE}" dt="2024-10-15T16:48:29.616" v="0"/>
          <pc:sldLayoutMkLst>
            <pc:docMk/>
            <pc:sldMasterMk cId="1521919445" sldId="2147483788"/>
            <pc:sldLayoutMk cId="871015834" sldId="2147483792"/>
          </pc:sldLayoutMkLst>
          <pc:spChg chg="mod">
            <ac:chgData name="Steve Austin" userId="9a24253a5e4fde46" providerId="LiveId" clId="{F5532175-5B21-4121-9696-B89A10BD80BE}" dt="2024-10-15T16:48:29.616" v="0"/>
            <ac:spMkLst>
              <pc:docMk/>
              <pc:sldMasterMk cId="1521919445" sldId="2147483788"/>
              <pc:sldLayoutMk cId="871015834" sldId="2147483792"/>
              <ac:spMk id="3"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871015834" sldId="2147483792"/>
              <ac:spMk id="4" creationId="{00000000-0000-0000-0000-000000000000}"/>
            </ac:spMkLst>
          </pc:spChg>
        </pc:sldLayoutChg>
        <pc:sldLayoutChg chg="modSp">
          <pc:chgData name="Steve Austin" userId="9a24253a5e4fde46" providerId="LiveId" clId="{F5532175-5B21-4121-9696-B89A10BD80BE}" dt="2024-10-15T16:48:29.616" v="0"/>
          <pc:sldLayoutMkLst>
            <pc:docMk/>
            <pc:sldMasterMk cId="1521919445" sldId="2147483788"/>
            <pc:sldLayoutMk cId="1900021088" sldId="2147483793"/>
          </pc:sldLayoutMkLst>
          <pc:spChg chg="mod">
            <ac:chgData name="Steve Austin" userId="9a24253a5e4fde46" providerId="LiveId" clId="{F5532175-5B21-4121-9696-B89A10BD80BE}" dt="2024-10-15T16:48:29.616" v="0"/>
            <ac:spMkLst>
              <pc:docMk/>
              <pc:sldMasterMk cId="1521919445" sldId="2147483788"/>
              <pc:sldLayoutMk cId="1900021088" sldId="2147483793"/>
              <ac:spMk id="3"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900021088" sldId="2147483793"/>
              <ac:spMk id="4"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900021088" sldId="2147483793"/>
              <ac:spMk id="5"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900021088" sldId="2147483793"/>
              <ac:spMk id="6" creationId="{00000000-0000-0000-0000-000000000000}"/>
            </ac:spMkLst>
          </pc:spChg>
        </pc:sldLayoutChg>
        <pc:sldLayoutChg chg="modSp">
          <pc:chgData name="Steve Austin" userId="9a24253a5e4fde46" providerId="LiveId" clId="{F5532175-5B21-4121-9696-B89A10BD80BE}" dt="2024-10-15T16:48:29.616" v="0"/>
          <pc:sldLayoutMkLst>
            <pc:docMk/>
            <pc:sldMasterMk cId="1521919445" sldId="2147483788"/>
            <pc:sldLayoutMk cId="1547983665" sldId="2147483796"/>
          </pc:sldLayoutMkLst>
          <pc:spChg chg="mod">
            <ac:chgData name="Steve Austin" userId="9a24253a5e4fde46" providerId="LiveId" clId="{F5532175-5B21-4121-9696-B89A10BD80BE}" dt="2024-10-15T16:48:29.616" v="0"/>
            <ac:spMkLst>
              <pc:docMk/>
              <pc:sldMasterMk cId="1521919445" sldId="2147483788"/>
              <pc:sldLayoutMk cId="1547983665" sldId="2147483796"/>
              <ac:spMk id="2"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547983665" sldId="2147483796"/>
              <ac:spMk id="3"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547983665" sldId="2147483796"/>
              <ac:spMk id="4" creationId="{00000000-0000-0000-0000-000000000000}"/>
            </ac:spMkLst>
          </pc:spChg>
        </pc:sldLayoutChg>
        <pc:sldLayoutChg chg="modSp">
          <pc:chgData name="Steve Austin" userId="9a24253a5e4fde46" providerId="LiveId" clId="{F5532175-5B21-4121-9696-B89A10BD80BE}" dt="2024-10-15T16:48:29.616" v="0"/>
          <pc:sldLayoutMkLst>
            <pc:docMk/>
            <pc:sldMasterMk cId="1521919445" sldId="2147483788"/>
            <pc:sldLayoutMk cId="463074333" sldId="2147483797"/>
          </pc:sldLayoutMkLst>
          <pc:spChg chg="mod">
            <ac:chgData name="Steve Austin" userId="9a24253a5e4fde46" providerId="LiveId" clId="{F5532175-5B21-4121-9696-B89A10BD80BE}" dt="2024-10-15T16:48:29.616" v="0"/>
            <ac:spMkLst>
              <pc:docMk/>
              <pc:sldMasterMk cId="1521919445" sldId="2147483788"/>
              <pc:sldLayoutMk cId="463074333" sldId="2147483797"/>
              <ac:spMk id="2"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463074333" sldId="2147483797"/>
              <ac:spMk id="3"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463074333" sldId="2147483797"/>
              <ac:spMk id="4" creationId="{00000000-0000-0000-0000-000000000000}"/>
            </ac:spMkLst>
          </pc:spChg>
        </pc:sldLayoutChg>
        <pc:sldLayoutChg chg="modSp">
          <pc:chgData name="Steve Austin" userId="9a24253a5e4fde46" providerId="LiveId" clId="{F5532175-5B21-4121-9696-B89A10BD80BE}" dt="2024-10-15T16:48:29.616" v="0"/>
          <pc:sldLayoutMkLst>
            <pc:docMk/>
            <pc:sldMasterMk cId="1521919445" sldId="2147483788"/>
            <pc:sldLayoutMk cId="2780229347" sldId="2147483798"/>
          </pc:sldLayoutMkLst>
          <pc:spChg chg="mod">
            <ac:chgData name="Steve Austin" userId="9a24253a5e4fde46" providerId="LiveId" clId="{F5532175-5B21-4121-9696-B89A10BD80BE}" dt="2024-10-15T16:48:29.616" v="0"/>
            <ac:spMkLst>
              <pc:docMk/>
              <pc:sldMasterMk cId="1521919445" sldId="2147483788"/>
              <pc:sldLayoutMk cId="2780229347" sldId="2147483798"/>
              <ac:spMk id="2"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2780229347" sldId="2147483798"/>
              <ac:spMk id="3"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2780229347" sldId="2147483798"/>
              <ac:spMk id="4" creationId="{00000000-0000-0000-0000-000000000000}"/>
            </ac:spMkLst>
          </pc:spChg>
        </pc:sldLayoutChg>
        <pc:sldLayoutChg chg="modSp">
          <pc:chgData name="Steve Austin" userId="9a24253a5e4fde46" providerId="LiveId" clId="{F5532175-5B21-4121-9696-B89A10BD80BE}" dt="2024-10-15T16:48:29.616" v="0"/>
          <pc:sldLayoutMkLst>
            <pc:docMk/>
            <pc:sldMasterMk cId="1521919445" sldId="2147483788"/>
            <pc:sldLayoutMk cId="2290835348" sldId="2147483799"/>
          </pc:sldLayoutMkLst>
          <pc:spChg chg="mod">
            <ac:chgData name="Steve Austin" userId="9a24253a5e4fde46" providerId="LiveId" clId="{F5532175-5B21-4121-9696-B89A10BD80BE}" dt="2024-10-15T16:48:29.616" v="0"/>
            <ac:spMkLst>
              <pc:docMk/>
              <pc:sldMasterMk cId="1521919445" sldId="2147483788"/>
              <pc:sldLayoutMk cId="2290835348" sldId="2147483799"/>
              <ac:spMk id="2"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2290835348" sldId="2147483799"/>
              <ac:spMk id="8" creationId="{00000000-0000-0000-0000-000000000000}"/>
            </ac:spMkLst>
          </pc:spChg>
        </pc:sldLayoutChg>
        <pc:sldLayoutChg chg="modSp">
          <pc:chgData name="Steve Austin" userId="9a24253a5e4fde46" providerId="LiveId" clId="{F5532175-5B21-4121-9696-B89A10BD80BE}" dt="2024-10-15T16:48:29.616" v="0"/>
          <pc:sldLayoutMkLst>
            <pc:docMk/>
            <pc:sldMasterMk cId="1521919445" sldId="2147483788"/>
            <pc:sldLayoutMk cId="180083435" sldId="2147483800"/>
          </pc:sldLayoutMkLst>
          <pc:spChg chg="mod">
            <ac:chgData name="Steve Austin" userId="9a24253a5e4fde46" providerId="LiveId" clId="{F5532175-5B21-4121-9696-B89A10BD80BE}" dt="2024-10-15T16:48:29.616" v="0"/>
            <ac:spMkLst>
              <pc:docMk/>
              <pc:sldMasterMk cId="1521919445" sldId="2147483788"/>
              <pc:sldLayoutMk cId="180083435" sldId="2147483800"/>
              <ac:spMk id="2"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80083435" sldId="2147483800"/>
              <ac:spMk id="10"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80083435" sldId="2147483800"/>
              <ac:spMk id="11"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80083435" sldId="2147483800"/>
              <ac:spMk id="12"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80083435" sldId="2147483800"/>
              <ac:spMk id="15" creationId="{00000000-0000-0000-0000-000000000000}"/>
            </ac:spMkLst>
          </pc:spChg>
        </pc:sldLayoutChg>
        <pc:sldLayoutChg chg="modSp">
          <pc:chgData name="Steve Austin" userId="9a24253a5e4fde46" providerId="LiveId" clId="{F5532175-5B21-4121-9696-B89A10BD80BE}" dt="2024-10-15T16:48:29.616" v="0"/>
          <pc:sldLayoutMkLst>
            <pc:docMk/>
            <pc:sldMasterMk cId="1521919445" sldId="2147483788"/>
            <pc:sldLayoutMk cId="120474660" sldId="2147483801"/>
          </pc:sldLayoutMkLst>
          <pc:spChg chg="mod">
            <ac:chgData name="Steve Austin" userId="9a24253a5e4fde46" providerId="LiveId" clId="{F5532175-5B21-4121-9696-B89A10BD80BE}" dt="2024-10-15T16:48:29.616" v="0"/>
            <ac:spMkLst>
              <pc:docMk/>
              <pc:sldMasterMk cId="1521919445" sldId="2147483788"/>
              <pc:sldLayoutMk cId="120474660" sldId="2147483801"/>
              <ac:spMk id="2"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20474660" sldId="2147483801"/>
              <ac:spMk id="3" creationId="{00000000-0000-0000-0000-000000000000}"/>
            </ac:spMkLst>
          </pc:spChg>
        </pc:sldLayoutChg>
        <pc:sldLayoutChg chg="modSp">
          <pc:chgData name="Steve Austin" userId="9a24253a5e4fde46" providerId="LiveId" clId="{F5532175-5B21-4121-9696-B89A10BD80BE}" dt="2024-10-15T16:48:29.616" v="0"/>
          <pc:sldLayoutMkLst>
            <pc:docMk/>
            <pc:sldMasterMk cId="1521919445" sldId="2147483788"/>
            <pc:sldLayoutMk cId="1131188904" sldId="2147483802"/>
          </pc:sldLayoutMkLst>
          <pc:spChg chg="mod">
            <ac:chgData name="Steve Austin" userId="9a24253a5e4fde46" providerId="LiveId" clId="{F5532175-5B21-4121-9696-B89A10BD80BE}" dt="2024-10-15T16:48:29.616" v="0"/>
            <ac:spMkLst>
              <pc:docMk/>
              <pc:sldMasterMk cId="1521919445" sldId="2147483788"/>
              <pc:sldLayoutMk cId="1131188904" sldId="2147483802"/>
              <ac:spMk id="3"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131188904" sldId="2147483802"/>
              <ac:spMk id="5"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131188904" sldId="2147483802"/>
              <ac:spMk id="14"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131188904" sldId="2147483802"/>
              <ac:spMk id="16"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131188904" sldId="2147483802"/>
              <ac:spMk id="19"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131188904" sldId="2147483802"/>
              <ac:spMk id="20" creationId="{00000000-0000-0000-0000-000000000000}"/>
            </ac:spMkLst>
          </pc:spChg>
          <pc:cxnChg chg="mod">
            <ac:chgData name="Steve Austin" userId="9a24253a5e4fde46" providerId="LiveId" clId="{F5532175-5B21-4121-9696-B89A10BD80BE}" dt="2024-10-15T16:48:29.616" v="0"/>
            <ac:cxnSpMkLst>
              <pc:docMk/>
              <pc:sldMasterMk cId="1521919445" sldId="2147483788"/>
              <pc:sldLayoutMk cId="1131188904" sldId="2147483802"/>
              <ac:cxnSpMk id="17" creationId="{00000000-0000-0000-0000-000000000000}"/>
            </ac:cxnSpMkLst>
          </pc:cxnChg>
          <pc:cxnChg chg="mod">
            <ac:chgData name="Steve Austin" userId="9a24253a5e4fde46" providerId="LiveId" clId="{F5532175-5B21-4121-9696-B89A10BD80BE}" dt="2024-10-15T16:48:29.616" v="0"/>
            <ac:cxnSpMkLst>
              <pc:docMk/>
              <pc:sldMasterMk cId="1521919445" sldId="2147483788"/>
              <pc:sldLayoutMk cId="1131188904" sldId="2147483802"/>
              <ac:cxnSpMk id="18" creationId="{00000000-0000-0000-0000-000000000000}"/>
            </ac:cxnSpMkLst>
          </pc:cxnChg>
        </pc:sldLayoutChg>
        <pc:sldLayoutChg chg="modSp">
          <pc:chgData name="Steve Austin" userId="9a24253a5e4fde46" providerId="LiveId" clId="{F5532175-5B21-4121-9696-B89A10BD80BE}" dt="2024-10-15T16:48:29.616" v="0"/>
          <pc:sldLayoutMkLst>
            <pc:docMk/>
            <pc:sldMasterMk cId="1521919445" sldId="2147483788"/>
            <pc:sldLayoutMk cId="1849827619" sldId="2147483803"/>
          </pc:sldLayoutMkLst>
          <pc:spChg chg="mod">
            <ac:chgData name="Steve Austin" userId="9a24253a5e4fde46" providerId="LiveId" clId="{F5532175-5B21-4121-9696-B89A10BD80BE}" dt="2024-10-15T16:48:29.616" v="0"/>
            <ac:spMkLst>
              <pc:docMk/>
              <pc:sldMasterMk cId="1521919445" sldId="2147483788"/>
              <pc:sldLayoutMk cId="1849827619" sldId="2147483803"/>
              <ac:spMk id="3"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849827619" sldId="2147483803"/>
              <ac:spMk id="5"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849827619" sldId="2147483803"/>
              <ac:spMk id="14"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849827619" sldId="2147483803"/>
              <ac:spMk id="22"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849827619" sldId="2147483803"/>
              <ac:spMk id="23"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849827619" sldId="2147483803"/>
              <ac:spMk id="24"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849827619" sldId="2147483803"/>
              <ac:spMk id="29"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849827619" sldId="2147483803"/>
              <ac:spMk id="30"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849827619" sldId="2147483803"/>
              <ac:spMk id="31" creationId="{00000000-0000-0000-0000-000000000000}"/>
            </ac:spMkLst>
          </pc:spChg>
          <pc:cxnChg chg="mod">
            <ac:chgData name="Steve Austin" userId="9a24253a5e4fde46" providerId="LiveId" clId="{F5532175-5B21-4121-9696-B89A10BD80BE}" dt="2024-10-15T16:48:29.616" v="0"/>
            <ac:cxnSpMkLst>
              <pc:docMk/>
              <pc:sldMasterMk cId="1521919445" sldId="2147483788"/>
              <pc:sldLayoutMk cId="1849827619" sldId="2147483803"/>
              <ac:cxnSpMk id="19" creationId="{00000000-0000-0000-0000-000000000000}"/>
            </ac:cxnSpMkLst>
          </pc:cxnChg>
          <pc:cxnChg chg="mod">
            <ac:chgData name="Steve Austin" userId="9a24253a5e4fde46" providerId="LiveId" clId="{F5532175-5B21-4121-9696-B89A10BD80BE}" dt="2024-10-15T16:48:29.616" v="0"/>
            <ac:cxnSpMkLst>
              <pc:docMk/>
              <pc:sldMasterMk cId="1521919445" sldId="2147483788"/>
              <pc:sldLayoutMk cId="1849827619" sldId="2147483803"/>
              <ac:cxnSpMk id="20" creationId="{00000000-0000-0000-0000-000000000000}"/>
            </ac:cxnSpMkLst>
          </pc:cxnChg>
        </pc:sldLayoutChg>
        <pc:sldLayoutChg chg="modSp">
          <pc:chgData name="Steve Austin" userId="9a24253a5e4fde46" providerId="LiveId" clId="{F5532175-5B21-4121-9696-B89A10BD80BE}" dt="2024-10-15T16:48:29.616" v="0"/>
          <pc:sldLayoutMkLst>
            <pc:docMk/>
            <pc:sldMasterMk cId="1521919445" sldId="2147483788"/>
            <pc:sldLayoutMk cId="159601596" sldId="2147483805"/>
          </pc:sldLayoutMkLst>
          <pc:spChg chg="mod">
            <ac:chgData name="Steve Austin" userId="9a24253a5e4fde46" providerId="LiveId" clId="{F5532175-5B21-4121-9696-B89A10BD80BE}" dt="2024-10-15T16:48:29.616" v="0"/>
            <ac:spMkLst>
              <pc:docMk/>
              <pc:sldMasterMk cId="1521919445" sldId="2147483788"/>
              <pc:sldLayoutMk cId="159601596" sldId="2147483805"/>
              <ac:spMk id="2"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59601596" sldId="2147483805"/>
              <ac:spMk id="3" creationId="{00000000-0000-0000-0000-000000000000}"/>
            </ac:spMkLst>
          </pc:spChg>
        </pc:sldLayoutChg>
        <pc:sldLayoutChg chg="modSp">
          <pc:chgData name="Steve Austin" userId="9a24253a5e4fde46" providerId="LiveId" clId="{F5532175-5B21-4121-9696-B89A10BD80BE}" dt="2024-10-15T16:48:29.616" v="0"/>
          <pc:sldLayoutMkLst>
            <pc:docMk/>
            <pc:sldMasterMk cId="1521919445" sldId="2147483788"/>
            <pc:sldLayoutMk cId="4064455295" sldId="2147483806"/>
          </pc:sldLayoutMkLst>
          <pc:spChg chg="mod">
            <ac:chgData name="Steve Austin" userId="9a24253a5e4fde46" providerId="LiveId" clId="{F5532175-5B21-4121-9696-B89A10BD80BE}" dt="2024-10-15T16:48:29.616" v="0"/>
            <ac:spMkLst>
              <pc:docMk/>
              <pc:sldMasterMk cId="1521919445" sldId="2147483788"/>
              <pc:sldLayoutMk cId="4064455295" sldId="2147483806"/>
              <ac:spMk id="2" creationId="{00000000-0000-0000-0000-000000000000}"/>
            </ac:spMkLst>
          </pc:spChg>
        </pc:sldLayoutChg>
        <pc:sldLayoutChg chg="modSp">
          <pc:chgData name="Steve Austin" userId="9a24253a5e4fde46" providerId="LiveId" clId="{F5532175-5B21-4121-9696-B89A10BD80BE}" dt="2024-10-15T16:48:29.616" v="0"/>
          <pc:sldLayoutMkLst>
            <pc:docMk/>
            <pc:sldMasterMk cId="1521919445" sldId="2147483788"/>
            <pc:sldLayoutMk cId="1282581459" sldId="2147483807"/>
          </pc:sldLayoutMkLst>
          <pc:spChg chg="mod">
            <ac:chgData name="Steve Austin" userId="9a24253a5e4fde46" providerId="LiveId" clId="{F5532175-5B21-4121-9696-B89A10BD80BE}" dt="2024-10-15T16:48:29.616" v="0"/>
            <ac:spMkLst>
              <pc:docMk/>
              <pc:sldMasterMk cId="1521919445" sldId="2147483788"/>
              <pc:sldLayoutMk cId="1282581459" sldId="2147483807"/>
              <ac:spMk id="2"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282581459" sldId="2147483807"/>
              <ac:spMk id="3"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282581459" sldId="2147483807"/>
              <ac:spMk id="4"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282581459" sldId="2147483807"/>
              <ac:spMk id="5"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282581459" sldId="2147483807"/>
              <ac:spMk id="6" creationId="{00000000-0000-0000-0000-000000000000}"/>
            </ac:spMkLst>
          </pc:spChg>
          <pc:spChg chg="mod">
            <ac:chgData name="Steve Austin" userId="9a24253a5e4fde46" providerId="LiveId" clId="{F5532175-5B21-4121-9696-B89A10BD80BE}" dt="2024-10-15T16:48:29.616" v="0"/>
            <ac:spMkLst>
              <pc:docMk/>
              <pc:sldMasterMk cId="1521919445" sldId="2147483788"/>
              <pc:sldLayoutMk cId="1282581459" sldId="2147483807"/>
              <ac:spMk id="7" creationId="{00000000-0000-0000-0000-000000000000}"/>
            </ac:spMkLst>
          </pc:spChg>
        </pc:sldLayoutChg>
      </pc:sldMasterChg>
      <pc:sldMasterChg chg="delSldLayout">
        <pc:chgData name="Steve Austin" userId="9a24253a5e4fde46" providerId="LiveId" clId="{F5532175-5B21-4121-9696-B89A10BD80BE}" dt="2024-10-15T16:49:34.749" v="6" actId="47"/>
        <pc:sldMasterMkLst>
          <pc:docMk/>
          <pc:sldMasterMk cId="2824433018" sldId="2147483828"/>
        </pc:sldMasterMkLst>
        <pc:sldLayoutChg chg="del">
          <pc:chgData name="Steve Austin" userId="9a24253a5e4fde46" providerId="LiveId" clId="{F5532175-5B21-4121-9696-B89A10BD80BE}" dt="2024-10-15T16:49:34.749" v="6" actId="47"/>
          <pc:sldLayoutMkLst>
            <pc:docMk/>
            <pc:sldMasterMk cId="2824433018" sldId="2147483828"/>
            <pc:sldLayoutMk cId="83172140" sldId="214748384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defRPr>
            </a:lvl1pPr>
          </a:lstStyle>
          <a:p>
            <a:pPr>
              <a:defRPr/>
            </a:pPr>
            <a:endParaRPr/>
          </a:p>
        </p:txBody>
      </p:sp>
      <p:sp>
        <p:nvSpPr>
          <p:cNvPr id="3" name="Rectangle 3"/>
          <p:cNvSpPr txBox="1">
            <a:spLocks noGrp="1"/>
          </p:cNvSpPr>
          <p:nvPr>
            <p:ph type="dt" idx="1"/>
          </p:nvPr>
        </p:nvSpPr>
        <p:spPr>
          <a:xfrm>
            <a:off x="3884613" y="0"/>
            <a:ext cx="2971800" cy="457200"/>
          </a:xfrm>
          <a:prstGeom prst="rect">
            <a:avLst/>
          </a:prstGeom>
          <a:noFill/>
          <a:ln>
            <a:noFill/>
          </a:ln>
        </p:spPr>
        <p:txBody>
          <a:bodyPr vert="horz" wrap="square" lIns="91440" tIns="45720" rIns="91440" bIns="45720" anchor="t" anchorCtr="0" compatLnSpc="1"/>
          <a:lstStyle>
            <a:lvl1pPr marL="0" marR="0" lvl="0" indent="0" algn="r"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defRPr>
            </a:lvl1pPr>
          </a:lstStyle>
          <a:p>
            <a:pPr>
              <a:defRPr/>
            </a:pPr>
            <a:endParaRPr/>
          </a:p>
        </p:txBody>
      </p:sp>
      <p:sp>
        <p:nvSpPr>
          <p:cNvPr id="3076" name="Rectangle 4"/>
          <p:cNvSpPr>
            <a:spLocks noGrp="1" noRot="1" noChangeAspect="1"/>
          </p:cNvSpPr>
          <p:nvPr>
            <p:ph type="sldImg" idx="2"/>
          </p:nvPr>
        </p:nvSpPr>
        <p:spPr bwMode="auto">
          <a:xfrm>
            <a:off x="381000" y="685800"/>
            <a:ext cx="6096000" cy="3429000"/>
          </a:xfrm>
          <a:prstGeom prst="rect">
            <a:avLst/>
          </a:prstGeom>
          <a:noFill/>
          <a:ln w="9528">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Rectangle 5"/>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Rectangle 6"/>
          <p:cNvSpPr txBox="1">
            <a:spLocks noGrp="1"/>
          </p:cNvSpPr>
          <p:nvPr>
            <p:ph type="ftr" sz="quarter" idx="4"/>
          </p:nvPr>
        </p:nvSpPr>
        <p:spPr>
          <a:xfrm>
            <a:off x="0" y="8685213"/>
            <a:ext cx="2971800" cy="457200"/>
          </a:xfrm>
          <a:prstGeom prst="rect">
            <a:avLst/>
          </a:prstGeom>
          <a:noFill/>
          <a:ln>
            <a:noFill/>
          </a:ln>
        </p:spPr>
        <p:txBody>
          <a:bodyPr vert="horz" wrap="square" lIns="91440" tIns="45720" rIns="91440" bIns="45720" anchor="b" anchorCtr="0" compatLnSpc="1"/>
          <a:lstStyle>
            <a:lvl1pPr marL="0" marR="0" lvl="0" indent="0" algn="l"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defRPr>
            </a:lvl1pPr>
          </a:lstStyle>
          <a:p>
            <a:pPr>
              <a:defRPr/>
            </a:pPr>
            <a:endParaRPr/>
          </a:p>
        </p:txBody>
      </p:sp>
      <p:sp>
        <p:nvSpPr>
          <p:cNvPr id="7" name="Rectangle 7"/>
          <p:cNvSpPr txBox="1">
            <a:spLocks noGrp="1"/>
          </p:cNvSpPr>
          <p:nvPr>
            <p:ph type="sldNum" sz="quarter" idx="5"/>
          </p:nvPr>
        </p:nvSpPr>
        <p:spPr>
          <a:xfrm>
            <a:off x="3884613"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eaLnBrk="1" hangingPunct="1">
              <a:defRPr sz="1200" smtClean="0">
                <a:solidFill>
                  <a:srgbClr val="000000"/>
                </a:solidFill>
              </a:defRPr>
            </a:lvl1pPr>
          </a:lstStyle>
          <a:p>
            <a:pPr>
              <a:defRPr/>
            </a:pPr>
            <a:fld id="{3934367F-6C27-4B3B-981E-49EDD1CB606A}" type="slidenum">
              <a:rPr lang="en-US" altLang="en-US"/>
              <a:pPr>
                <a:defRPr/>
              </a:pPr>
              <a:t>‹#›</a:t>
            </a:fld>
            <a:endParaRPr lang="en-US" altLang="en-US"/>
          </a:p>
        </p:txBody>
      </p:sp>
    </p:spTree>
    <p:extLst>
      <p:ext uri="{BB962C8B-B14F-4D97-AF65-F5344CB8AC3E}">
        <p14:creationId xmlns:p14="http://schemas.microsoft.com/office/powerpoint/2010/main" val="3607415678"/>
      </p:ext>
    </p:extLst>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lang="en-US" sz="1200" kern="1200">
        <a:solidFill>
          <a:srgbClr val="000000"/>
        </a:solidFill>
        <a:latin typeface="Arial"/>
      </a:defRPr>
    </a:lvl1pPr>
    <a:lvl2pPr marL="457200" lvl="1" algn="l" rtl="0" eaLnBrk="0" fontAlgn="base" hangingPunct="0">
      <a:spcBef>
        <a:spcPts val="400"/>
      </a:spcBef>
      <a:spcAft>
        <a:spcPct val="0"/>
      </a:spcAft>
      <a:defRPr lang="en-US" sz="1200" kern="1200">
        <a:solidFill>
          <a:srgbClr val="000000"/>
        </a:solidFill>
        <a:latin typeface="Arial"/>
      </a:defRPr>
    </a:lvl2pPr>
    <a:lvl3pPr marL="914400" lvl="2" algn="l" rtl="0" eaLnBrk="0" fontAlgn="base" hangingPunct="0">
      <a:spcBef>
        <a:spcPts val="400"/>
      </a:spcBef>
      <a:spcAft>
        <a:spcPct val="0"/>
      </a:spcAft>
      <a:defRPr lang="en-US" sz="1200" kern="1200">
        <a:solidFill>
          <a:srgbClr val="000000"/>
        </a:solidFill>
        <a:latin typeface="Arial"/>
      </a:defRPr>
    </a:lvl3pPr>
    <a:lvl4pPr marL="1371600" lvl="3" algn="l" rtl="0" eaLnBrk="0" fontAlgn="base" hangingPunct="0">
      <a:spcBef>
        <a:spcPts val="400"/>
      </a:spcBef>
      <a:spcAft>
        <a:spcPct val="0"/>
      </a:spcAft>
      <a:defRPr lang="en-US" sz="1200" kern="1200">
        <a:solidFill>
          <a:srgbClr val="000000"/>
        </a:solidFill>
        <a:latin typeface="Arial"/>
      </a:defRPr>
    </a:lvl4pPr>
    <a:lvl5pPr marL="1828800" lvl="4" algn="l" rtl="0" eaLnBrk="0" fontAlgn="base" hangingPunct="0">
      <a:spcBef>
        <a:spcPts val="400"/>
      </a:spcBef>
      <a:spcAft>
        <a:spcPct val="0"/>
      </a:spcAft>
      <a:defRPr lang="en-US" sz="1200" kern="1200">
        <a:solidFill>
          <a:srgbClr val="000000"/>
        </a:solidFill>
        <a:latin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xhibits.hsl.virginia.edu/clothes/"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www.washingtonpost.com/national/health-science/high-heeled-shoes-may-look-good-but-theyre-bad-for-your-feet/2013/06/17/54945c14-c22d-11e2-914f-a7aba60512a7_story.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visual.ly/true-effect-high-heels?utm_source=visually_embed"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xhibits.hsl.virginia.edu/clothes/"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www.washingtonpost.com/national/health-science/high-heeled-shoes-may-look-good-but-theyre-bad-for-your-feet/2013/06/17/54945c14-c22d-11e2-914f-a7aba60512a7_story.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400"/>
              </a:spcBef>
              <a:defRPr sz="1200">
                <a:solidFill>
                  <a:srgbClr val="000000"/>
                </a:solidFill>
                <a:latin typeface="Arial" panose="020B0604020202020204" pitchFamily="34" charset="0"/>
              </a:defRPr>
            </a:lvl1pPr>
            <a:lvl2pPr marL="742950" indent="-285750">
              <a:spcBef>
                <a:spcPts val="400"/>
              </a:spcBef>
              <a:defRPr sz="1200">
                <a:solidFill>
                  <a:srgbClr val="000000"/>
                </a:solidFill>
                <a:latin typeface="Arial" panose="020B0604020202020204" pitchFamily="34" charset="0"/>
              </a:defRPr>
            </a:lvl2pPr>
            <a:lvl3pPr marL="1143000" indent="-228600">
              <a:spcBef>
                <a:spcPts val="400"/>
              </a:spcBef>
              <a:defRPr sz="1200">
                <a:solidFill>
                  <a:srgbClr val="000000"/>
                </a:solidFill>
                <a:latin typeface="Arial" panose="020B0604020202020204" pitchFamily="34" charset="0"/>
              </a:defRPr>
            </a:lvl3pPr>
            <a:lvl4pPr marL="1600200" indent="-228600">
              <a:spcBef>
                <a:spcPts val="400"/>
              </a:spcBef>
              <a:defRPr sz="1200">
                <a:solidFill>
                  <a:srgbClr val="000000"/>
                </a:solidFill>
                <a:latin typeface="Arial" panose="020B0604020202020204" pitchFamily="34" charset="0"/>
              </a:defRPr>
            </a:lvl4pPr>
            <a:lvl5pPr marL="2057400" indent="-228600">
              <a:spcBef>
                <a:spcPts val="400"/>
              </a:spcBef>
              <a:defRPr sz="1200">
                <a:solidFill>
                  <a:srgbClr val="000000"/>
                </a:solidFill>
                <a:latin typeface="Arial" panose="020B0604020202020204" pitchFamily="34" charset="0"/>
              </a:defRPr>
            </a:lvl5pPr>
            <a:lvl6pPr marL="2514600" indent="-228600" eaLnBrk="0" fontAlgn="base" hangingPunct="0">
              <a:spcBef>
                <a:spcPts val="400"/>
              </a:spcBef>
              <a:spcAft>
                <a:spcPct val="0"/>
              </a:spcAft>
              <a:defRPr sz="1200">
                <a:solidFill>
                  <a:srgbClr val="000000"/>
                </a:solidFill>
                <a:latin typeface="Arial" panose="020B0604020202020204" pitchFamily="34" charset="0"/>
              </a:defRPr>
            </a:lvl6pPr>
            <a:lvl7pPr marL="2971800" indent="-228600" eaLnBrk="0" fontAlgn="base" hangingPunct="0">
              <a:spcBef>
                <a:spcPts val="400"/>
              </a:spcBef>
              <a:spcAft>
                <a:spcPct val="0"/>
              </a:spcAft>
              <a:defRPr sz="1200">
                <a:solidFill>
                  <a:srgbClr val="000000"/>
                </a:solidFill>
                <a:latin typeface="Arial" panose="020B0604020202020204" pitchFamily="34" charset="0"/>
              </a:defRPr>
            </a:lvl7pPr>
            <a:lvl8pPr marL="3429000" indent="-228600" eaLnBrk="0" fontAlgn="base" hangingPunct="0">
              <a:spcBef>
                <a:spcPts val="400"/>
              </a:spcBef>
              <a:spcAft>
                <a:spcPct val="0"/>
              </a:spcAft>
              <a:defRPr sz="1200">
                <a:solidFill>
                  <a:srgbClr val="000000"/>
                </a:solidFill>
                <a:latin typeface="Arial" panose="020B0604020202020204" pitchFamily="34" charset="0"/>
              </a:defRPr>
            </a:lvl8pPr>
            <a:lvl9pPr marL="3886200" indent="-228600" eaLnBrk="0" fontAlgn="base" hangingPunct="0">
              <a:spcBef>
                <a:spcPts val="400"/>
              </a:spcBef>
              <a:spcAft>
                <a:spcPct val="0"/>
              </a:spcAft>
              <a:defRPr sz="1200">
                <a:solidFill>
                  <a:srgbClr val="000000"/>
                </a:solidFill>
                <a:latin typeface="Arial" panose="020B0604020202020204" pitchFamily="34" charset="0"/>
              </a:defRPr>
            </a:lvl9pPr>
          </a:lstStyle>
          <a:p>
            <a:pPr algn="r" eaLnBrk="1" hangingPunct="1">
              <a:spcBef>
                <a:spcPct val="0"/>
              </a:spcBef>
            </a:pPr>
            <a:fld id="{FA13F51F-C195-4E5A-8052-D9ADD249AE10}" type="slidenum">
              <a:rPr lang="en-US" altLang="en-US"/>
              <a:pPr algn="r" eaLnBrk="1" hangingPunct="1">
                <a:spcBef>
                  <a:spcPct val="0"/>
                </a:spcBef>
              </a:pPr>
              <a:t>2</a:t>
            </a:fld>
            <a:endParaRPr lang="en-US" altLang="en-US"/>
          </a:p>
        </p:txBody>
      </p:sp>
      <p:sp>
        <p:nvSpPr>
          <p:cNvPr id="6147" name="Slide Image Placeholder 2"/>
          <p:cNvSpPr>
            <a:spLocks noGrp="1" noRot="1" noChangeAspect="1" noTextEdit="1"/>
          </p:cNvSpPr>
          <p:nvPr>
            <p:ph type="sldImg"/>
          </p:nvPr>
        </p:nvSpPr>
        <p:spPr>
          <a:xfrm>
            <a:off x="381000" y="685800"/>
            <a:ext cx="6096000" cy="3429000"/>
          </a:xfrm>
          <a:ln/>
        </p:spPr>
      </p:sp>
      <p:sp>
        <p:nvSpPr>
          <p:cNvPr id="6148"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dirty="0">
                <a:latin typeface="Arial" panose="020B0604020202020204" pitchFamily="34" charset="0"/>
              </a:rPr>
              <a:t>Zhao Kuangyin was a general placed on throne by his soldiers.  Took steps to see that army would not be able to do this again.  Retired or rotated his own generals; assigned civil officials to supervise generals.</a:t>
            </a:r>
          </a:p>
        </p:txBody>
      </p:sp>
    </p:spTree>
    <p:extLst>
      <p:ext uri="{BB962C8B-B14F-4D97-AF65-F5344CB8AC3E}">
        <p14:creationId xmlns:p14="http://schemas.microsoft.com/office/powerpoint/2010/main" val="2034289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1000" y="685800"/>
            <a:ext cx="6096000" cy="3429000"/>
          </a:xfrm>
          <a:ln/>
        </p:spPr>
      </p:sp>
      <p:sp>
        <p:nvSpPr>
          <p:cNvPr id="2150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altLang="en-US">
              <a:latin typeface="Arial" panose="020B0604020202020204" pitchFamily="34" charset="0"/>
            </a:endParaRPr>
          </a:p>
        </p:txBody>
      </p:sp>
      <p:sp>
        <p:nvSpPr>
          <p:cNvPr id="21508" name="Slide Number Placeholder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400"/>
              </a:spcBef>
              <a:defRPr sz="1200">
                <a:solidFill>
                  <a:srgbClr val="000000"/>
                </a:solidFill>
                <a:latin typeface="Arial" panose="020B0604020202020204" pitchFamily="34" charset="0"/>
              </a:defRPr>
            </a:lvl1pPr>
            <a:lvl2pPr marL="742950" indent="-285750">
              <a:spcBef>
                <a:spcPts val="400"/>
              </a:spcBef>
              <a:defRPr sz="1200">
                <a:solidFill>
                  <a:srgbClr val="000000"/>
                </a:solidFill>
                <a:latin typeface="Arial" panose="020B0604020202020204" pitchFamily="34" charset="0"/>
              </a:defRPr>
            </a:lvl2pPr>
            <a:lvl3pPr marL="1143000" indent="-228600">
              <a:spcBef>
                <a:spcPts val="400"/>
              </a:spcBef>
              <a:defRPr sz="1200">
                <a:solidFill>
                  <a:srgbClr val="000000"/>
                </a:solidFill>
                <a:latin typeface="Arial" panose="020B0604020202020204" pitchFamily="34" charset="0"/>
              </a:defRPr>
            </a:lvl3pPr>
            <a:lvl4pPr marL="1600200" indent="-228600">
              <a:spcBef>
                <a:spcPts val="400"/>
              </a:spcBef>
              <a:defRPr sz="1200">
                <a:solidFill>
                  <a:srgbClr val="000000"/>
                </a:solidFill>
                <a:latin typeface="Arial" panose="020B0604020202020204" pitchFamily="34" charset="0"/>
              </a:defRPr>
            </a:lvl4pPr>
            <a:lvl5pPr marL="2057400" indent="-228600">
              <a:spcBef>
                <a:spcPts val="400"/>
              </a:spcBef>
              <a:defRPr sz="1200">
                <a:solidFill>
                  <a:srgbClr val="000000"/>
                </a:solidFill>
                <a:latin typeface="Arial" panose="020B0604020202020204" pitchFamily="34" charset="0"/>
              </a:defRPr>
            </a:lvl5pPr>
            <a:lvl6pPr marL="2514600" indent="-228600" eaLnBrk="0" fontAlgn="base" hangingPunct="0">
              <a:spcBef>
                <a:spcPts val="400"/>
              </a:spcBef>
              <a:spcAft>
                <a:spcPct val="0"/>
              </a:spcAft>
              <a:defRPr sz="1200">
                <a:solidFill>
                  <a:srgbClr val="000000"/>
                </a:solidFill>
                <a:latin typeface="Arial" panose="020B0604020202020204" pitchFamily="34" charset="0"/>
              </a:defRPr>
            </a:lvl6pPr>
            <a:lvl7pPr marL="2971800" indent="-228600" eaLnBrk="0" fontAlgn="base" hangingPunct="0">
              <a:spcBef>
                <a:spcPts val="400"/>
              </a:spcBef>
              <a:spcAft>
                <a:spcPct val="0"/>
              </a:spcAft>
              <a:defRPr sz="1200">
                <a:solidFill>
                  <a:srgbClr val="000000"/>
                </a:solidFill>
                <a:latin typeface="Arial" panose="020B0604020202020204" pitchFamily="34" charset="0"/>
              </a:defRPr>
            </a:lvl7pPr>
            <a:lvl8pPr marL="3429000" indent="-228600" eaLnBrk="0" fontAlgn="base" hangingPunct="0">
              <a:spcBef>
                <a:spcPts val="400"/>
              </a:spcBef>
              <a:spcAft>
                <a:spcPct val="0"/>
              </a:spcAft>
              <a:defRPr sz="1200">
                <a:solidFill>
                  <a:srgbClr val="000000"/>
                </a:solidFill>
                <a:latin typeface="Arial" panose="020B0604020202020204" pitchFamily="34" charset="0"/>
              </a:defRPr>
            </a:lvl8pPr>
            <a:lvl9pPr marL="3886200" indent="-228600" eaLnBrk="0" fontAlgn="base" hangingPunct="0">
              <a:spcBef>
                <a:spcPts val="400"/>
              </a:spcBef>
              <a:spcAft>
                <a:spcPct val="0"/>
              </a:spcAft>
              <a:defRPr sz="1200">
                <a:solidFill>
                  <a:srgbClr val="000000"/>
                </a:solidFill>
                <a:latin typeface="Arial" panose="020B0604020202020204" pitchFamily="34" charset="0"/>
              </a:defRPr>
            </a:lvl9pPr>
          </a:lstStyle>
          <a:p>
            <a:pPr algn="r" eaLnBrk="1" hangingPunct="1">
              <a:spcBef>
                <a:spcPct val="0"/>
              </a:spcBef>
            </a:pPr>
            <a:fld id="{26AAE2C5-FE30-4A99-80EC-3207AD3E32AA}" type="slidenum">
              <a:rPr lang="en-US" altLang="en-US"/>
              <a:pPr algn="r" eaLnBrk="1" hangingPunct="1">
                <a:spcBef>
                  <a:spcPct val="0"/>
                </a:spcBef>
              </a:pPr>
              <a:t>16</a:t>
            </a:fld>
            <a:endParaRPr lang="en-US" altLang="en-US"/>
          </a:p>
        </p:txBody>
      </p:sp>
    </p:spTree>
    <p:extLst>
      <p:ext uri="{BB962C8B-B14F-4D97-AF65-F5344CB8AC3E}">
        <p14:creationId xmlns:p14="http://schemas.microsoft.com/office/powerpoint/2010/main" val="1247756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Hangzhou: The Southern Song Capital</a:t>
            </a:r>
          </a:p>
          <a:p>
            <a:pPr>
              <a:buFont typeface="+mj-lt"/>
              <a:buAutoNum type="arabicPeriod"/>
            </a:pPr>
            <a:r>
              <a:rPr lang="en-US" b="1" dirty="0"/>
              <a:t>Establishment as the Capital</a:t>
            </a:r>
            <a:r>
              <a:rPr lang="en-US" dirty="0"/>
              <a:t>:</a:t>
            </a:r>
          </a:p>
          <a:p>
            <a:pPr marL="742950" lvl="1" indent="-285750">
              <a:buFont typeface="+mj-lt"/>
              <a:buAutoNum type="arabicPeriod"/>
            </a:pPr>
            <a:r>
              <a:rPr lang="en-US" dirty="0"/>
              <a:t>After the fall of the Northern Song capital, Kaifeng, in 1127, the Song court fled south, eventually settling in Hangzhou. Emperor </a:t>
            </a:r>
            <a:r>
              <a:rPr lang="en-US" dirty="0" err="1"/>
              <a:t>Gaozong</a:t>
            </a:r>
            <a:r>
              <a:rPr lang="en-US" dirty="0"/>
              <a:t>, the first emperor of the Southern Song, established Hangzhou (then called Lin’an) as the new capital. The city, located on the eastern coast and protected by natural barriers like the Qiantang River and mountains, provided a defensible position against further northern invasions.</a:t>
            </a:r>
          </a:p>
          <a:p>
            <a:pPr>
              <a:buFont typeface="+mj-lt"/>
              <a:buAutoNum type="arabicPeriod"/>
            </a:pPr>
            <a:r>
              <a:rPr lang="en-US" b="1" dirty="0"/>
              <a:t>Geographical Importance</a:t>
            </a:r>
            <a:r>
              <a:rPr lang="en-US" dirty="0"/>
              <a:t>:</a:t>
            </a:r>
          </a:p>
          <a:p>
            <a:pPr marL="742950" lvl="1" indent="-285750">
              <a:buFont typeface="+mj-lt"/>
              <a:buAutoNum type="arabicPeriod"/>
            </a:pPr>
            <a:r>
              <a:rPr lang="en-US" dirty="0"/>
              <a:t>Hangzhou’s location near the Grand Canal and the Yangtze River Delta made it an ideal hub for trade, both domestic and international. Its proximity to the coast allowed access to maritime trade routes, contributing to the city's prosperity.</a:t>
            </a:r>
          </a:p>
          <a:p>
            <a:r>
              <a:rPr lang="en-US" b="1" dirty="0"/>
              <a:t>The Southern Song Dynasty</a:t>
            </a:r>
          </a:p>
          <a:p>
            <a:pPr>
              <a:buFont typeface="+mj-lt"/>
              <a:buAutoNum type="arabicPeriod"/>
            </a:pPr>
            <a:r>
              <a:rPr lang="en-US" b="1" dirty="0"/>
              <a:t>Military Challenges</a:t>
            </a:r>
            <a:r>
              <a:rPr lang="en-US" dirty="0"/>
              <a:t>:</a:t>
            </a:r>
          </a:p>
          <a:p>
            <a:pPr marL="742950" lvl="1" indent="-285750">
              <a:buFont typeface="+mj-lt"/>
              <a:buAutoNum type="arabicPeriod"/>
            </a:pPr>
            <a:r>
              <a:rPr lang="en-US" dirty="0"/>
              <a:t>The Southern Song, though culturally vibrant, struggled militarily. The dynasty lost its northern territories to the Jin Dynasty and faced constant pressure from the north. It later confronted the rising Mongol Empire, which would eventually lead to its demise in 1279. Despite military weaknesses, the Southern Song managed to defend its southern heartland for over a century.</a:t>
            </a:r>
          </a:p>
          <a:p>
            <a:pPr>
              <a:buFont typeface="+mj-lt"/>
              <a:buAutoNum type="arabicPeriod"/>
            </a:pPr>
            <a:r>
              <a:rPr lang="en-US" b="1" dirty="0"/>
              <a:t>Economic Prosperity</a:t>
            </a:r>
            <a:r>
              <a:rPr lang="en-US" dirty="0"/>
              <a:t>:</a:t>
            </a:r>
          </a:p>
          <a:p>
            <a:pPr marL="742950" lvl="1" indent="-285750">
              <a:buFont typeface="+mj-lt"/>
              <a:buAutoNum type="arabicPeriod"/>
            </a:pPr>
            <a:r>
              <a:rPr lang="en-US" dirty="0"/>
              <a:t>The Southern Song era saw remarkable economic growth, partly due to Hangzhou’s strategic location. Trade and commerce flourished, making the city one of the wealthiest and most vibrant in the world during this period. The use of paper money, advances in agricultural productivity (such as double-cropping rice), and the expansion of maritime trade routes to Southeast Asia, India, and the Middle East fueled the economy.</a:t>
            </a:r>
          </a:p>
          <a:p>
            <a:pPr>
              <a:buFont typeface="+mj-lt"/>
              <a:buAutoNum type="arabicPeriod"/>
            </a:pPr>
            <a:r>
              <a:rPr lang="en-US" b="1" dirty="0"/>
              <a:t>Cultural and Technological Flourishing</a:t>
            </a:r>
            <a:r>
              <a:rPr lang="en-US" dirty="0"/>
              <a:t>:</a:t>
            </a:r>
          </a:p>
          <a:p>
            <a:pPr marL="742950" lvl="1" indent="-285750">
              <a:buFont typeface="+mj-lt"/>
              <a:buAutoNum type="arabicPeriod"/>
            </a:pPr>
            <a:r>
              <a:rPr lang="en-US" dirty="0"/>
              <a:t>Despite its military struggles, the Southern Song period was a golden age for culture, art, and technology. Hangzhou became a center of learning, with scholars, poets, and artists congregating there.</a:t>
            </a:r>
          </a:p>
          <a:p>
            <a:pPr marL="742950" lvl="1" indent="-285750">
              <a:buFont typeface="+mj-lt"/>
              <a:buAutoNum type="arabicPeriod"/>
            </a:pPr>
            <a:r>
              <a:rPr lang="en-US" b="1" dirty="0"/>
              <a:t>Printing technology</a:t>
            </a:r>
            <a:r>
              <a:rPr lang="en-US" dirty="0"/>
              <a:t>: The Southern Song advanced movable-type printing, making literature more accessible. Texts, including works on Confucianism, Daoism, and history, circulated widely.</a:t>
            </a:r>
          </a:p>
          <a:p>
            <a:pPr marL="742950" lvl="1" indent="-285750">
              <a:buFont typeface="+mj-lt"/>
              <a:buAutoNum type="arabicPeriod"/>
            </a:pPr>
            <a:r>
              <a:rPr lang="en-US" b="1" dirty="0"/>
              <a:t>Porcelain and art</a:t>
            </a:r>
            <a:r>
              <a:rPr lang="en-US" dirty="0"/>
              <a:t>: The period saw the creation of some of the finest Chinese porcelain, including the famous celadon wares. Landscape painting and poetry, especially by figures like </a:t>
            </a:r>
            <a:r>
              <a:rPr lang="en-US" b="1" dirty="0"/>
              <a:t>Lu You</a:t>
            </a:r>
            <a:r>
              <a:rPr lang="en-US" dirty="0"/>
              <a:t> and </a:t>
            </a:r>
            <a:r>
              <a:rPr lang="en-US" b="1" dirty="0"/>
              <a:t>Su Shi</a:t>
            </a:r>
            <a:r>
              <a:rPr lang="en-US" dirty="0"/>
              <a:t>, also flourished.</a:t>
            </a:r>
          </a:p>
          <a:p>
            <a:pPr>
              <a:buFont typeface="+mj-lt"/>
              <a:buAutoNum type="arabicPeriod"/>
            </a:pPr>
            <a:r>
              <a:rPr lang="en-US" b="1" dirty="0"/>
              <a:t>Urban Development and Society</a:t>
            </a:r>
            <a:r>
              <a:rPr lang="en-US" dirty="0"/>
              <a:t>:</a:t>
            </a:r>
          </a:p>
          <a:p>
            <a:pPr marL="742950" lvl="1" indent="-285750">
              <a:buFont typeface="+mj-lt"/>
              <a:buAutoNum type="arabicPeriod"/>
            </a:pPr>
            <a:r>
              <a:rPr lang="en-US" dirty="0"/>
              <a:t>Hangzhou grew into a bustling metropolis, with a population estimated to have reached over a million people, making it one of the largest cities in the world at the time.</a:t>
            </a:r>
          </a:p>
          <a:p>
            <a:pPr marL="742950" lvl="1" indent="-285750">
              <a:buFont typeface="+mj-lt"/>
              <a:buAutoNum type="arabicPeriod"/>
            </a:pPr>
            <a:r>
              <a:rPr lang="en-US" dirty="0"/>
              <a:t>The city was known for its sophisticated urban planning, with markets, canals, temples, gardens, and entertainment districts. Hangzhou's famed </a:t>
            </a:r>
            <a:r>
              <a:rPr lang="en-US" b="1" dirty="0"/>
              <a:t>West Lake</a:t>
            </a:r>
            <a:r>
              <a:rPr lang="en-US" dirty="0"/>
              <a:t> became an iconic landscape feature, celebrated in poetry and painting.</a:t>
            </a:r>
          </a:p>
          <a:p>
            <a:pPr marL="742950" lvl="1" indent="-285750">
              <a:buFont typeface="+mj-lt"/>
              <a:buAutoNum type="arabicPeriod"/>
            </a:pPr>
            <a:r>
              <a:rPr lang="en-US" dirty="0"/>
              <a:t>The city's vibrant social life was well-documented by visitors and officials, most famously by </a:t>
            </a:r>
            <a:r>
              <a:rPr lang="en-US" b="1" dirty="0"/>
              <a:t>Marco Polo</a:t>
            </a:r>
            <a:r>
              <a:rPr lang="en-US" dirty="0"/>
              <a:t>, who visited in the 13th century and praised Hangzhou as "the finest and most splendid city in the world."</a:t>
            </a:r>
          </a:p>
          <a:p>
            <a:pPr>
              <a:buFont typeface="+mj-lt"/>
              <a:buAutoNum type="arabicPeriod"/>
            </a:pPr>
            <a:r>
              <a:rPr lang="en-US" b="1" dirty="0"/>
              <a:t>Scientific Advancements</a:t>
            </a:r>
            <a:r>
              <a:rPr lang="en-US" dirty="0"/>
              <a:t>:</a:t>
            </a:r>
          </a:p>
          <a:p>
            <a:pPr marL="742950" lvl="1" indent="-285750">
              <a:buFont typeface="+mj-lt"/>
              <a:buAutoNum type="arabicPeriod"/>
            </a:pPr>
            <a:r>
              <a:rPr lang="en-US" dirty="0"/>
              <a:t>The Southern Song period saw major developments in areas like shipbuilding, navigation, and warfare. The use of </a:t>
            </a:r>
            <a:r>
              <a:rPr lang="en-US" b="1" dirty="0"/>
              <a:t>gunpowder</a:t>
            </a:r>
            <a:r>
              <a:rPr lang="en-US" dirty="0"/>
              <a:t> for military purposes expanded, and </a:t>
            </a:r>
            <a:r>
              <a:rPr lang="en-US" b="1" dirty="0"/>
              <a:t>naval technology</a:t>
            </a:r>
            <a:r>
              <a:rPr lang="en-US" dirty="0"/>
              <a:t> advanced with the creation of large, ocean-going ships equipped with compasses.</a:t>
            </a:r>
          </a:p>
          <a:p>
            <a:pPr marL="742950" lvl="1" indent="-285750">
              <a:buFont typeface="+mj-lt"/>
              <a:buAutoNum type="arabicPeriod"/>
            </a:pPr>
            <a:r>
              <a:rPr lang="en-US" dirty="0"/>
              <a:t>Advances in agriculture, irrigation, and engineering helped sustain the population, and the government's management of water control systems improved the rice-producing capacity of the south.</a:t>
            </a:r>
          </a:p>
          <a:p>
            <a:r>
              <a:rPr lang="en-US" b="1" dirty="0"/>
              <a:t>Decline and Fall</a:t>
            </a:r>
          </a:p>
          <a:p>
            <a:pPr>
              <a:buFont typeface="+mj-lt"/>
              <a:buAutoNum type="arabicPeriod"/>
            </a:pPr>
            <a:r>
              <a:rPr lang="en-US" b="1" dirty="0"/>
              <a:t>Mongol Threat</a:t>
            </a:r>
            <a:r>
              <a:rPr lang="en-US" dirty="0"/>
              <a:t>:</a:t>
            </a:r>
          </a:p>
          <a:p>
            <a:pPr marL="742950" lvl="1" indent="-285750">
              <a:buFont typeface="+mj-lt"/>
              <a:buAutoNum type="arabicPeriod"/>
            </a:pPr>
            <a:r>
              <a:rPr lang="en-US" dirty="0"/>
              <a:t>By the mid-13th century, the Mongol Empire had risen as a formidable power, conquering the Jin Dynasty and turning its attention to the Southern Song.</a:t>
            </a:r>
          </a:p>
          <a:p>
            <a:pPr marL="742950" lvl="1" indent="-285750">
              <a:buFont typeface="+mj-lt"/>
              <a:buAutoNum type="arabicPeriod"/>
            </a:pPr>
            <a:r>
              <a:rPr lang="en-US" dirty="0"/>
              <a:t>Despite some successes in holding off the Mongols, the Southern Song eventually fell in 1279 after the </a:t>
            </a:r>
            <a:r>
              <a:rPr lang="en-US" b="1" dirty="0"/>
              <a:t>Battle of Yamen</a:t>
            </a:r>
            <a:r>
              <a:rPr lang="en-US" dirty="0"/>
              <a:t>, where the last Song emperor, Emperor Bing, perished, marking the end of the Song Dynasty and the beginning of the Yuan Dynasty under Kublai Khan.</a:t>
            </a:r>
          </a:p>
          <a:p>
            <a:r>
              <a:rPr lang="en-US" b="1" dirty="0"/>
              <a:t>Legacy of Hangzhou and the Southern Song</a:t>
            </a:r>
          </a:p>
          <a:p>
            <a:pPr>
              <a:buFont typeface="+mj-lt"/>
              <a:buAutoNum type="arabicPeriod"/>
            </a:pPr>
            <a:r>
              <a:rPr lang="en-US" b="1" dirty="0"/>
              <a:t>Cultural Influence</a:t>
            </a:r>
            <a:r>
              <a:rPr lang="en-US" dirty="0"/>
              <a:t>:</a:t>
            </a:r>
          </a:p>
          <a:p>
            <a:pPr marL="742950" lvl="1" indent="-285750">
              <a:buFont typeface="+mj-lt"/>
              <a:buAutoNum type="arabicPeriod"/>
            </a:pPr>
            <a:r>
              <a:rPr lang="en-US" dirty="0"/>
              <a:t>The Southern Song period left a lasting legacy on Chinese culture. Hangzhou remained a center of commerce and culture, and its refined lifestyle, architecture, and artistic achievements continued to inspire future generations.</a:t>
            </a:r>
          </a:p>
          <a:p>
            <a:pPr>
              <a:buFont typeface="+mj-lt"/>
              <a:buAutoNum type="arabicPeriod"/>
            </a:pPr>
            <a:r>
              <a:rPr lang="en-US" b="1" dirty="0"/>
              <a:t>Urban Life and Governance</a:t>
            </a:r>
            <a:r>
              <a:rPr lang="en-US" dirty="0"/>
              <a:t>:</a:t>
            </a:r>
          </a:p>
          <a:p>
            <a:pPr marL="742950" lvl="1" indent="-285750">
              <a:buFont typeface="+mj-lt"/>
              <a:buAutoNum type="arabicPeriod"/>
            </a:pPr>
            <a:r>
              <a:rPr lang="en-US" dirty="0"/>
              <a:t>The urban life of Hangzhou during the Southern Song era became a model for later Chinese cities. Its market economy, vibrant social structure, and administrative organization influenced the development of other cities in China.</a:t>
            </a:r>
          </a:p>
          <a:p>
            <a:pPr>
              <a:buFont typeface="+mj-lt"/>
              <a:buAutoNum type="arabicPeriod"/>
            </a:pPr>
            <a:r>
              <a:rPr lang="en-US" b="1" dirty="0"/>
              <a:t>Maritime Trade</a:t>
            </a:r>
            <a:r>
              <a:rPr lang="en-US" dirty="0"/>
              <a:t>:</a:t>
            </a:r>
          </a:p>
          <a:p>
            <a:pPr marL="742950" lvl="1" indent="-285750">
              <a:buFont typeface="+mj-lt"/>
              <a:buAutoNum type="arabicPeriod"/>
            </a:pPr>
            <a:r>
              <a:rPr lang="en-US" dirty="0"/>
              <a:t>The Southern Song Dynasty’s focus on maritime trade laid the groundwork for future Chinese naval and commercial expansion. The use of navigational tools like the compass and advanced shipbuilding techniques would influence global trade networks in the centuries that followed.</a:t>
            </a:r>
          </a:p>
          <a:p>
            <a:r>
              <a:rPr lang="en-US" dirty="0"/>
              <a:t>In conclusion, Hangzhou, as the capital of the Southern Song Dynasty, was a thriving center of economic prosperity, cultural innovation, and urban sophistication. Despite facing military threats, the Southern Song period is remembered as a time of intellectual and artistic achievement, with Hangzhou at its heart.</a:t>
            </a:r>
          </a:p>
          <a:p>
            <a:r>
              <a:rPr lang="en-US" dirty="0"/>
              <a:t>4o</a:t>
            </a:r>
          </a:p>
          <a:p>
            <a:endParaRPr lang="en-US" dirty="0"/>
          </a:p>
        </p:txBody>
      </p:sp>
      <p:sp>
        <p:nvSpPr>
          <p:cNvPr id="4" name="Slide Number Placeholder 3"/>
          <p:cNvSpPr>
            <a:spLocks noGrp="1"/>
          </p:cNvSpPr>
          <p:nvPr>
            <p:ph type="sldNum" sz="quarter" idx="5"/>
          </p:nvPr>
        </p:nvSpPr>
        <p:spPr/>
        <p:txBody>
          <a:bodyPr/>
          <a:lstStyle/>
          <a:p>
            <a:pPr>
              <a:defRPr/>
            </a:pPr>
            <a:fld id="{3934367F-6C27-4B3B-981E-49EDD1CB606A}" type="slidenum">
              <a:rPr lang="en-US" altLang="en-US" smtClean="0"/>
              <a:pPr>
                <a:defRPr/>
              </a:pPr>
              <a:t>18</a:t>
            </a:fld>
            <a:endParaRPr lang="en-US" altLang="en-US"/>
          </a:p>
        </p:txBody>
      </p:sp>
    </p:spTree>
    <p:extLst>
      <p:ext uri="{BB962C8B-B14F-4D97-AF65-F5344CB8AC3E}">
        <p14:creationId xmlns:p14="http://schemas.microsoft.com/office/powerpoint/2010/main" val="1465351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381000" y="685800"/>
            <a:ext cx="6096000" cy="3429000"/>
          </a:xfrm>
          <a:ln/>
        </p:spPr>
      </p:sp>
      <p:sp>
        <p:nvSpPr>
          <p:cNvPr id="2560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endParaRPr altLang="en-US" dirty="0">
              <a:latin typeface="Arial" panose="020B0604020202020204" pitchFamily="34"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defRPr sz="1200">
                <a:solidFill>
                  <a:srgbClr val="000000"/>
                </a:solidFill>
                <a:latin typeface="Arial" panose="020B0604020202020204" pitchFamily="34" charset="0"/>
              </a:defRPr>
            </a:lvl1pPr>
            <a:lvl2pPr marL="742950" indent="-285750">
              <a:spcBef>
                <a:spcPts val="400"/>
              </a:spcBef>
              <a:defRPr sz="1200">
                <a:solidFill>
                  <a:srgbClr val="000000"/>
                </a:solidFill>
                <a:latin typeface="Arial" panose="020B0604020202020204" pitchFamily="34" charset="0"/>
              </a:defRPr>
            </a:lvl2pPr>
            <a:lvl3pPr marL="1143000" indent="-228600">
              <a:spcBef>
                <a:spcPts val="400"/>
              </a:spcBef>
              <a:defRPr sz="1200">
                <a:solidFill>
                  <a:srgbClr val="000000"/>
                </a:solidFill>
                <a:latin typeface="Arial" panose="020B0604020202020204" pitchFamily="34" charset="0"/>
              </a:defRPr>
            </a:lvl3pPr>
            <a:lvl4pPr marL="1600200" indent="-228600">
              <a:spcBef>
                <a:spcPts val="400"/>
              </a:spcBef>
              <a:defRPr sz="1200">
                <a:solidFill>
                  <a:srgbClr val="000000"/>
                </a:solidFill>
                <a:latin typeface="Arial" panose="020B0604020202020204" pitchFamily="34" charset="0"/>
              </a:defRPr>
            </a:lvl4pPr>
            <a:lvl5pPr marL="2057400" indent="-228600">
              <a:spcBef>
                <a:spcPts val="400"/>
              </a:spcBef>
              <a:defRPr sz="1200">
                <a:solidFill>
                  <a:srgbClr val="000000"/>
                </a:solidFill>
                <a:latin typeface="Arial" panose="020B0604020202020204" pitchFamily="34" charset="0"/>
              </a:defRPr>
            </a:lvl5pPr>
            <a:lvl6pPr marL="2514600" indent="-228600" eaLnBrk="0" fontAlgn="base" hangingPunct="0">
              <a:spcBef>
                <a:spcPts val="400"/>
              </a:spcBef>
              <a:spcAft>
                <a:spcPct val="0"/>
              </a:spcAft>
              <a:defRPr sz="1200">
                <a:solidFill>
                  <a:srgbClr val="000000"/>
                </a:solidFill>
                <a:latin typeface="Arial" panose="020B0604020202020204" pitchFamily="34" charset="0"/>
              </a:defRPr>
            </a:lvl6pPr>
            <a:lvl7pPr marL="2971800" indent="-228600" eaLnBrk="0" fontAlgn="base" hangingPunct="0">
              <a:spcBef>
                <a:spcPts val="400"/>
              </a:spcBef>
              <a:spcAft>
                <a:spcPct val="0"/>
              </a:spcAft>
              <a:defRPr sz="1200">
                <a:solidFill>
                  <a:srgbClr val="000000"/>
                </a:solidFill>
                <a:latin typeface="Arial" panose="020B0604020202020204" pitchFamily="34" charset="0"/>
              </a:defRPr>
            </a:lvl7pPr>
            <a:lvl8pPr marL="3429000" indent="-228600" eaLnBrk="0" fontAlgn="base" hangingPunct="0">
              <a:spcBef>
                <a:spcPts val="400"/>
              </a:spcBef>
              <a:spcAft>
                <a:spcPct val="0"/>
              </a:spcAft>
              <a:defRPr sz="1200">
                <a:solidFill>
                  <a:srgbClr val="000000"/>
                </a:solidFill>
                <a:latin typeface="Arial" panose="020B0604020202020204" pitchFamily="34" charset="0"/>
              </a:defRPr>
            </a:lvl8pPr>
            <a:lvl9pPr marL="3886200" indent="-228600" eaLnBrk="0" fontAlgn="base" hangingPunct="0">
              <a:spcBef>
                <a:spcPts val="400"/>
              </a:spcBef>
              <a:spcAft>
                <a:spcPct val="0"/>
              </a:spcAft>
              <a:defRPr sz="1200">
                <a:solidFill>
                  <a:srgbClr val="000000"/>
                </a:solidFill>
                <a:latin typeface="Arial" panose="020B0604020202020204" pitchFamily="34" charset="0"/>
              </a:defRPr>
            </a:lvl9pPr>
          </a:lstStyle>
          <a:p>
            <a:pPr>
              <a:spcBef>
                <a:spcPct val="0"/>
              </a:spcBef>
            </a:pPr>
            <a:fld id="{A833AB5F-05AC-4179-923F-BEB401F44B9E}" type="slidenum">
              <a:rPr lang="en-US" altLang="en-US"/>
              <a:pPr>
                <a:spcBef>
                  <a:spcPct val="0"/>
                </a:spcBef>
              </a:pPr>
              <a:t>20</a:t>
            </a:fld>
            <a:endParaRPr lang="en-US" altLang="en-US"/>
          </a:p>
        </p:txBody>
      </p:sp>
    </p:spTree>
    <p:extLst>
      <p:ext uri="{BB962C8B-B14F-4D97-AF65-F5344CB8AC3E}">
        <p14:creationId xmlns:p14="http://schemas.microsoft.com/office/powerpoint/2010/main" val="1824318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934367F-6C27-4B3B-981E-49EDD1CB606A}" type="slidenum">
              <a:rPr lang="en-US" altLang="en-US" smtClean="0"/>
              <a:pPr>
                <a:defRPr/>
              </a:pPr>
              <a:t>30</a:t>
            </a:fld>
            <a:endParaRPr lang="en-US" altLang="en-US"/>
          </a:p>
        </p:txBody>
      </p:sp>
    </p:spTree>
    <p:extLst>
      <p:ext uri="{BB962C8B-B14F-4D97-AF65-F5344CB8AC3E}">
        <p14:creationId xmlns:p14="http://schemas.microsoft.com/office/powerpoint/2010/main" val="552868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381000" y="685800"/>
            <a:ext cx="6096000" cy="3429000"/>
          </a:xfrm>
          <a:ln/>
        </p:spPr>
      </p:sp>
      <p:sp>
        <p:nvSpPr>
          <p:cNvPr id="3789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altLang="en-US" dirty="0">
                <a:latin typeface="Arial" panose="020B0604020202020204" pitchFamily="34" charset="0"/>
              </a:rPr>
              <a:t>http://youtu.be/U3hqKDHzYWc</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defRPr sz="1200">
                <a:solidFill>
                  <a:srgbClr val="000000"/>
                </a:solidFill>
                <a:latin typeface="Arial" panose="020B0604020202020204" pitchFamily="34" charset="0"/>
              </a:defRPr>
            </a:lvl1pPr>
            <a:lvl2pPr marL="742950" indent="-285750">
              <a:spcBef>
                <a:spcPts val="400"/>
              </a:spcBef>
              <a:defRPr sz="1200">
                <a:solidFill>
                  <a:srgbClr val="000000"/>
                </a:solidFill>
                <a:latin typeface="Arial" panose="020B0604020202020204" pitchFamily="34" charset="0"/>
              </a:defRPr>
            </a:lvl2pPr>
            <a:lvl3pPr marL="1143000" indent="-228600">
              <a:spcBef>
                <a:spcPts val="400"/>
              </a:spcBef>
              <a:defRPr sz="1200">
                <a:solidFill>
                  <a:srgbClr val="000000"/>
                </a:solidFill>
                <a:latin typeface="Arial" panose="020B0604020202020204" pitchFamily="34" charset="0"/>
              </a:defRPr>
            </a:lvl3pPr>
            <a:lvl4pPr marL="1600200" indent="-228600">
              <a:spcBef>
                <a:spcPts val="400"/>
              </a:spcBef>
              <a:defRPr sz="1200">
                <a:solidFill>
                  <a:srgbClr val="000000"/>
                </a:solidFill>
                <a:latin typeface="Arial" panose="020B0604020202020204" pitchFamily="34" charset="0"/>
              </a:defRPr>
            </a:lvl4pPr>
            <a:lvl5pPr marL="2057400" indent="-228600">
              <a:spcBef>
                <a:spcPts val="400"/>
              </a:spcBef>
              <a:defRPr sz="1200">
                <a:solidFill>
                  <a:srgbClr val="000000"/>
                </a:solidFill>
                <a:latin typeface="Arial" panose="020B0604020202020204" pitchFamily="34" charset="0"/>
              </a:defRPr>
            </a:lvl5pPr>
            <a:lvl6pPr marL="2514600" indent="-228600" eaLnBrk="0" fontAlgn="base" hangingPunct="0">
              <a:spcBef>
                <a:spcPts val="400"/>
              </a:spcBef>
              <a:spcAft>
                <a:spcPct val="0"/>
              </a:spcAft>
              <a:defRPr sz="1200">
                <a:solidFill>
                  <a:srgbClr val="000000"/>
                </a:solidFill>
                <a:latin typeface="Arial" panose="020B0604020202020204" pitchFamily="34" charset="0"/>
              </a:defRPr>
            </a:lvl6pPr>
            <a:lvl7pPr marL="2971800" indent="-228600" eaLnBrk="0" fontAlgn="base" hangingPunct="0">
              <a:spcBef>
                <a:spcPts val="400"/>
              </a:spcBef>
              <a:spcAft>
                <a:spcPct val="0"/>
              </a:spcAft>
              <a:defRPr sz="1200">
                <a:solidFill>
                  <a:srgbClr val="000000"/>
                </a:solidFill>
                <a:latin typeface="Arial" panose="020B0604020202020204" pitchFamily="34" charset="0"/>
              </a:defRPr>
            </a:lvl7pPr>
            <a:lvl8pPr marL="3429000" indent="-228600" eaLnBrk="0" fontAlgn="base" hangingPunct="0">
              <a:spcBef>
                <a:spcPts val="400"/>
              </a:spcBef>
              <a:spcAft>
                <a:spcPct val="0"/>
              </a:spcAft>
              <a:defRPr sz="1200">
                <a:solidFill>
                  <a:srgbClr val="000000"/>
                </a:solidFill>
                <a:latin typeface="Arial" panose="020B0604020202020204" pitchFamily="34" charset="0"/>
              </a:defRPr>
            </a:lvl8pPr>
            <a:lvl9pPr marL="3886200" indent="-228600" eaLnBrk="0" fontAlgn="base" hangingPunct="0">
              <a:spcBef>
                <a:spcPts val="400"/>
              </a:spcBef>
              <a:spcAft>
                <a:spcPct val="0"/>
              </a:spcAft>
              <a:defRPr sz="1200">
                <a:solidFill>
                  <a:srgbClr val="000000"/>
                </a:solidFill>
                <a:latin typeface="Arial" panose="020B0604020202020204" pitchFamily="34" charset="0"/>
              </a:defRPr>
            </a:lvl9pPr>
          </a:lstStyle>
          <a:p>
            <a:pPr>
              <a:spcBef>
                <a:spcPct val="0"/>
              </a:spcBef>
            </a:pPr>
            <a:fld id="{19B69245-751E-43FA-9EE0-EC104C342BCF}" type="slidenum">
              <a:rPr lang="en-US" altLang="en-US"/>
              <a:pPr>
                <a:spcBef>
                  <a:spcPct val="0"/>
                </a:spcBef>
              </a:pPr>
              <a:t>31</a:t>
            </a:fld>
            <a:endParaRPr lang="en-US" altLang="en-US"/>
          </a:p>
        </p:txBody>
      </p:sp>
    </p:spTree>
    <p:extLst>
      <p:ext uri="{BB962C8B-B14F-4D97-AF65-F5344CB8AC3E}">
        <p14:creationId xmlns:p14="http://schemas.microsoft.com/office/powerpoint/2010/main" val="1283878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altLang="en-US">
                <a:latin typeface="Arial" panose="020B0604020202020204" pitchFamily="34" charset="0"/>
              </a:rPr>
              <a:t>An estimated 100 to 140 million girls and women in the world are victims of Female Genital Mutilation (FGM). In addition to life-long traumas, they often suffer from potentially fatal infections, bleeding and complications during childbirth. The harmful practice is among the main reasons for the high maternal mortality rates in Africa and Asia.</a:t>
            </a:r>
            <a:br>
              <a:rPr altLang="en-US">
                <a:latin typeface="Arial" panose="020B0604020202020204" pitchFamily="34" charset="0"/>
              </a:rPr>
            </a:br>
            <a:br>
              <a:rPr altLang="en-US">
                <a:latin typeface="Arial" panose="020B0604020202020204" pitchFamily="34" charset="0"/>
              </a:rPr>
            </a:br>
            <a:r>
              <a:rPr altLang="en-US">
                <a:latin typeface="Arial" panose="020B0604020202020204" pitchFamily="34" charset="0"/>
              </a:rPr>
              <a:t>FGM is mostly performed by laypersons using primitive tools such as knives, glass cullets or razor blades to remove the clitoris, often with partial or complete excision of the labia majora. The most severe form of genital mutilation includes cutting the labia minora. The intervention is carried out without anesthesia.</a:t>
            </a:r>
            <a:br>
              <a:rPr altLang="en-US">
                <a:latin typeface="Arial" panose="020B0604020202020204" pitchFamily="34" charset="0"/>
              </a:rPr>
            </a:br>
            <a:br>
              <a:rPr altLang="en-US">
                <a:latin typeface="Arial" panose="020B0604020202020204" pitchFamily="34" charset="0"/>
              </a:rPr>
            </a:br>
            <a:r>
              <a:rPr altLang="en-US">
                <a:latin typeface="Arial" panose="020B0604020202020204" pitchFamily="34" charset="0"/>
              </a:rPr>
              <a:t>This inhumane tradition is practiced in 28 countries of Africa and parts of Asia and the Middle East. The girls on whom the operation is performed are often under 14 years old. Through the cutting, they are supposed to enter into adulthood in a "clean" condition. Women on whom FGM has not been performed are often not considered as adequate wives by the respective ethnic groups.</a:t>
            </a:r>
            <a:br>
              <a:rPr altLang="en-US">
                <a:latin typeface="Arial" panose="020B0604020202020204" pitchFamily="34" charset="0"/>
              </a:rPr>
            </a:br>
            <a:br>
              <a:rPr altLang="en-US">
                <a:latin typeface="Arial" panose="020B0604020202020204" pitchFamily="34" charset="0"/>
              </a:rPr>
            </a:br>
            <a:r>
              <a:rPr altLang="en-US">
                <a:latin typeface="Arial" panose="020B0604020202020204" pitchFamily="34" charset="0"/>
              </a:rPr>
              <a:t>Since the UN General Assembly of December 1993, Female Genital Mutilation is considered to be a specific form of violence against girls and women and thus an act of human rights violation, as confirmed by the International Conference on Population and Development in 1994 in Cairo at which its abolition was demanded.</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defRPr sz="1200">
                <a:solidFill>
                  <a:srgbClr val="000000"/>
                </a:solidFill>
                <a:latin typeface="Arial" panose="020B0604020202020204" pitchFamily="34" charset="0"/>
              </a:defRPr>
            </a:lvl1pPr>
            <a:lvl2pPr marL="742950" indent="-285750">
              <a:spcBef>
                <a:spcPts val="400"/>
              </a:spcBef>
              <a:defRPr sz="1200">
                <a:solidFill>
                  <a:srgbClr val="000000"/>
                </a:solidFill>
                <a:latin typeface="Arial" panose="020B0604020202020204" pitchFamily="34" charset="0"/>
              </a:defRPr>
            </a:lvl2pPr>
            <a:lvl3pPr marL="1143000" indent="-228600">
              <a:spcBef>
                <a:spcPts val="400"/>
              </a:spcBef>
              <a:defRPr sz="1200">
                <a:solidFill>
                  <a:srgbClr val="000000"/>
                </a:solidFill>
                <a:latin typeface="Arial" panose="020B0604020202020204" pitchFamily="34" charset="0"/>
              </a:defRPr>
            </a:lvl3pPr>
            <a:lvl4pPr marL="1600200" indent="-228600">
              <a:spcBef>
                <a:spcPts val="400"/>
              </a:spcBef>
              <a:defRPr sz="1200">
                <a:solidFill>
                  <a:srgbClr val="000000"/>
                </a:solidFill>
                <a:latin typeface="Arial" panose="020B0604020202020204" pitchFamily="34" charset="0"/>
              </a:defRPr>
            </a:lvl4pPr>
            <a:lvl5pPr marL="2057400" indent="-228600">
              <a:spcBef>
                <a:spcPts val="400"/>
              </a:spcBef>
              <a:defRPr sz="1200">
                <a:solidFill>
                  <a:srgbClr val="000000"/>
                </a:solidFill>
                <a:latin typeface="Arial" panose="020B0604020202020204" pitchFamily="34" charset="0"/>
              </a:defRPr>
            </a:lvl5pPr>
            <a:lvl6pPr marL="2514600" indent="-228600" eaLnBrk="0" fontAlgn="base" hangingPunct="0">
              <a:spcBef>
                <a:spcPts val="400"/>
              </a:spcBef>
              <a:spcAft>
                <a:spcPct val="0"/>
              </a:spcAft>
              <a:defRPr sz="1200">
                <a:solidFill>
                  <a:srgbClr val="000000"/>
                </a:solidFill>
                <a:latin typeface="Arial" panose="020B0604020202020204" pitchFamily="34" charset="0"/>
              </a:defRPr>
            </a:lvl6pPr>
            <a:lvl7pPr marL="2971800" indent="-228600" eaLnBrk="0" fontAlgn="base" hangingPunct="0">
              <a:spcBef>
                <a:spcPts val="400"/>
              </a:spcBef>
              <a:spcAft>
                <a:spcPct val="0"/>
              </a:spcAft>
              <a:defRPr sz="1200">
                <a:solidFill>
                  <a:srgbClr val="000000"/>
                </a:solidFill>
                <a:latin typeface="Arial" panose="020B0604020202020204" pitchFamily="34" charset="0"/>
              </a:defRPr>
            </a:lvl7pPr>
            <a:lvl8pPr marL="3429000" indent="-228600" eaLnBrk="0" fontAlgn="base" hangingPunct="0">
              <a:spcBef>
                <a:spcPts val="400"/>
              </a:spcBef>
              <a:spcAft>
                <a:spcPct val="0"/>
              </a:spcAft>
              <a:defRPr sz="1200">
                <a:solidFill>
                  <a:srgbClr val="000000"/>
                </a:solidFill>
                <a:latin typeface="Arial" panose="020B0604020202020204" pitchFamily="34" charset="0"/>
              </a:defRPr>
            </a:lvl8pPr>
            <a:lvl9pPr marL="3886200" indent="-228600" eaLnBrk="0" fontAlgn="base" hangingPunct="0">
              <a:spcBef>
                <a:spcPts val="400"/>
              </a:spcBef>
              <a:spcAft>
                <a:spcPct val="0"/>
              </a:spcAft>
              <a:defRPr sz="1200">
                <a:solidFill>
                  <a:srgbClr val="000000"/>
                </a:solidFill>
                <a:latin typeface="Arial" panose="020B0604020202020204" pitchFamily="34" charset="0"/>
              </a:defRPr>
            </a:lvl9pPr>
          </a:lstStyle>
          <a:p>
            <a:pPr>
              <a:spcBef>
                <a:spcPct val="0"/>
              </a:spcBef>
            </a:pPr>
            <a:fld id="{45E83E7E-B659-4A03-A5FA-E427C2EC96D9}" type="slidenum">
              <a:rPr lang="en-US" altLang="en-US"/>
              <a:pPr>
                <a:spcBef>
                  <a:spcPct val="0"/>
                </a:spcBef>
              </a:pPr>
              <a:t>43</a:t>
            </a:fld>
            <a:endParaRPr lang="en-US" altLang="en-US"/>
          </a:p>
        </p:txBody>
      </p:sp>
    </p:spTree>
    <p:extLst>
      <p:ext uri="{BB962C8B-B14F-4D97-AF65-F5344CB8AC3E}">
        <p14:creationId xmlns:p14="http://schemas.microsoft.com/office/powerpoint/2010/main" val="2900602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381000" y="685800"/>
            <a:ext cx="6096000" cy="3429000"/>
          </a:xfrm>
          <a:ln/>
        </p:spPr>
      </p:sp>
      <p:sp>
        <p:nvSpPr>
          <p:cNvPr id="5325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altLang="en-US">
                <a:latin typeface="Arial" panose="020B0604020202020204" pitchFamily="34" charset="0"/>
                <a:hlinkClick r:id="rId3"/>
              </a:rPr>
              <a:t>http://exhibits.hsl.virginia.edu/clothes/</a:t>
            </a:r>
            <a:endParaRPr altLang="en-US">
              <a:latin typeface="Arial" panose="020B0604020202020204" pitchFamily="34" charset="0"/>
              <a:hlinkClick r:id="rId4"/>
            </a:endParaRPr>
          </a:p>
          <a:p>
            <a:endParaRPr altLang="en-US">
              <a:latin typeface="Arial" panose="020B0604020202020204" pitchFamily="34" charset="0"/>
              <a:hlinkClick r:id="rId4"/>
            </a:endParaRPr>
          </a:p>
          <a:p>
            <a:r>
              <a:rPr altLang="en-US">
                <a:latin typeface="Arial" panose="020B0604020202020204" pitchFamily="34" charset="0"/>
                <a:hlinkClick r:id="rId4"/>
              </a:rPr>
              <a:t>http://www.washingtonpost.com/national/health-science/high-heeled-shoes-may-look-good-but-theyre-bad-for-your-feet/2013/06/17/54945c14-c22d-11e2-914f-a7aba60512a7_story.html</a:t>
            </a:r>
            <a:endParaRPr altLang="en-US">
              <a:latin typeface="Arial" panose="020B0604020202020204" pitchFamily="34"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defRPr sz="1200">
                <a:solidFill>
                  <a:srgbClr val="000000"/>
                </a:solidFill>
                <a:latin typeface="Arial" panose="020B0604020202020204" pitchFamily="34" charset="0"/>
              </a:defRPr>
            </a:lvl1pPr>
            <a:lvl2pPr marL="742950" indent="-285750">
              <a:spcBef>
                <a:spcPts val="400"/>
              </a:spcBef>
              <a:defRPr sz="1200">
                <a:solidFill>
                  <a:srgbClr val="000000"/>
                </a:solidFill>
                <a:latin typeface="Arial" panose="020B0604020202020204" pitchFamily="34" charset="0"/>
              </a:defRPr>
            </a:lvl2pPr>
            <a:lvl3pPr marL="1143000" indent="-228600">
              <a:spcBef>
                <a:spcPts val="400"/>
              </a:spcBef>
              <a:defRPr sz="1200">
                <a:solidFill>
                  <a:srgbClr val="000000"/>
                </a:solidFill>
                <a:latin typeface="Arial" panose="020B0604020202020204" pitchFamily="34" charset="0"/>
              </a:defRPr>
            </a:lvl3pPr>
            <a:lvl4pPr marL="1600200" indent="-228600">
              <a:spcBef>
                <a:spcPts val="400"/>
              </a:spcBef>
              <a:defRPr sz="1200">
                <a:solidFill>
                  <a:srgbClr val="000000"/>
                </a:solidFill>
                <a:latin typeface="Arial" panose="020B0604020202020204" pitchFamily="34" charset="0"/>
              </a:defRPr>
            </a:lvl4pPr>
            <a:lvl5pPr marL="2057400" indent="-228600">
              <a:spcBef>
                <a:spcPts val="400"/>
              </a:spcBef>
              <a:defRPr sz="1200">
                <a:solidFill>
                  <a:srgbClr val="000000"/>
                </a:solidFill>
                <a:latin typeface="Arial" panose="020B0604020202020204" pitchFamily="34" charset="0"/>
              </a:defRPr>
            </a:lvl5pPr>
            <a:lvl6pPr marL="2514600" indent="-228600" eaLnBrk="0" fontAlgn="base" hangingPunct="0">
              <a:spcBef>
                <a:spcPts val="400"/>
              </a:spcBef>
              <a:spcAft>
                <a:spcPct val="0"/>
              </a:spcAft>
              <a:defRPr sz="1200">
                <a:solidFill>
                  <a:srgbClr val="000000"/>
                </a:solidFill>
                <a:latin typeface="Arial" panose="020B0604020202020204" pitchFamily="34" charset="0"/>
              </a:defRPr>
            </a:lvl6pPr>
            <a:lvl7pPr marL="2971800" indent="-228600" eaLnBrk="0" fontAlgn="base" hangingPunct="0">
              <a:spcBef>
                <a:spcPts val="400"/>
              </a:spcBef>
              <a:spcAft>
                <a:spcPct val="0"/>
              </a:spcAft>
              <a:defRPr sz="1200">
                <a:solidFill>
                  <a:srgbClr val="000000"/>
                </a:solidFill>
                <a:latin typeface="Arial" panose="020B0604020202020204" pitchFamily="34" charset="0"/>
              </a:defRPr>
            </a:lvl7pPr>
            <a:lvl8pPr marL="3429000" indent="-228600" eaLnBrk="0" fontAlgn="base" hangingPunct="0">
              <a:spcBef>
                <a:spcPts val="400"/>
              </a:spcBef>
              <a:spcAft>
                <a:spcPct val="0"/>
              </a:spcAft>
              <a:defRPr sz="1200">
                <a:solidFill>
                  <a:srgbClr val="000000"/>
                </a:solidFill>
                <a:latin typeface="Arial" panose="020B0604020202020204" pitchFamily="34" charset="0"/>
              </a:defRPr>
            </a:lvl8pPr>
            <a:lvl9pPr marL="3886200" indent="-228600" eaLnBrk="0" fontAlgn="base" hangingPunct="0">
              <a:spcBef>
                <a:spcPts val="400"/>
              </a:spcBef>
              <a:spcAft>
                <a:spcPct val="0"/>
              </a:spcAft>
              <a:defRPr sz="1200">
                <a:solidFill>
                  <a:srgbClr val="000000"/>
                </a:solidFill>
                <a:latin typeface="Arial" panose="020B0604020202020204" pitchFamily="34" charset="0"/>
              </a:defRPr>
            </a:lvl9pPr>
          </a:lstStyle>
          <a:p>
            <a:pPr>
              <a:spcBef>
                <a:spcPct val="0"/>
              </a:spcBef>
            </a:pPr>
            <a:fld id="{0823D365-CA2F-4112-95CA-CD59AD5524F3}" type="slidenum">
              <a:rPr lang="en-US" altLang="en-US"/>
              <a:pPr>
                <a:spcBef>
                  <a:spcPct val="0"/>
                </a:spcBef>
              </a:pPr>
              <a:t>44</a:t>
            </a:fld>
            <a:endParaRPr lang="en-US" altLang="en-US"/>
          </a:p>
        </p:txBody>
      </p:sp>
    </p:spTree>
    <p:extLst>
      <p:ext uri="{BB962C8B-B14F-4D97-AF65-F5344CB8AC3E}">
        <p14:creationId xmlns:p14="http://schemas.microsoft.com/office/powerpoint/2010/main" val="2504532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81000" y="685800"/>
            <a:ext cx="6096000" cy="3429000"/>
          </a:xfrm>
          <a:ln/>
        </p:spPr>
      </p:sp>
      <p:sp>
        <p:nvSpPr>
          <p:cNvPr id="5529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altLang="en-US">
                <a:latin typeface="Arial" panose="020B0604020202020204" pitchFamily="34" charset="0"/>
                <a:hlinkClick r:id="rId3"/>
              </a:rPr>
              <a:t>http://visual.ly/true-effect-high-heels?utm_source=visually_embed</a:t>
            </a:r>
            <a:endParaRPr altLang="en-US">
              <a:latin typeface="Arial" panose="020B0604020202020204" pitchFamily="34"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defRPr sz="1200">
                <a:solidFill>
                  <a:srgbClr val="000000"/>
                </a:solidFill>
                <a:latin typeface="Arial" panose="020B0604020202020204" pitchFamily="34" charset="0"/>
              </a:defRPr>
            </a:lvl1pPr>
            <a:lvl2pPr marL="742950" indent="-285750">
              <a:spcBef>
                <a:spcPts val="400"/>
              </a:spcBef>
              <a:defRPr sz="1200">
                <a:solidFill>
                  <a:srgbClr val="000000"/>
                </a:solidFill>
                <a:latin typeface="Arial" panose="020B0604020202020204" pitchFamily="34" charset="0"/>
              </a:defRPr>
            </a:lvl2pPr>
            <a:lvl3pPr marL="1143000" indent="-228600">
              <a:spcBef>
                <a:spcPts val="400"/>
              </a:spcBef>
              <a:defRPr sz="1200">
                <a:solidFill>
                  <a:srgbClr val="000000"/>
                </a:solidFill>
                <a:latin typeface="Arial" panose="020B0604020202020204" pitchFamily="34" charset="0"/>
              </a:defRPr>
            </a:lvl3pPr>
            <a:lvl4pPr marL="1600200" indent="-228600">
              <a:spcBef>
                <a:spcPts val="400"/>
              </a:spcBef>
              <a:defRPr sz="1200">
                <a:solidFill>
                  <a:srgbClr val="000000"/>
                </a:solidFill>
                <a:latin typeface="Arial" panose="020B0604020202020204" pitchFamily="34" charset="0"/>
              </a:defRPr>
            </a:lvl4pPr>
            <a:lvl5pPr marL="2057400" indent="-228600">
              <a:spcBef>
                <a:spcPts val="400"/>
              </a:spcBef>
              <a:defRPr sz="1200">
                <a:solidFill>
                  <a:srgbClr val="000000"/>
                </a:solidFill>
                <a:latin typeface="Arial" panose="020B0604020202020204" pitchFamily="34" charset="0"/>
              </a:defRPr>
            </a:lvl5pPr>
            <a:lvl6pPr marL="2514600" indent="-228600" eaLnBrk="0" fontAlgn="base" hangingPunct="0">
              <a:spcBef>
                <a:spcPts val="400"/>
              </a:spcBef>
              <a:spcAft>
                <a:spcPct val="0"/>
              </a:spcAft>
              <a:defRPr sz="1200">
                <a:solidFill>
                  <a:srgbClr val="000000"/>
                </a:solidFill>
                <a:latin typeface="Arial" panose="020B0604020202020204" pitchFamily="34" charset="0"/>
              </a:defRPr>
            </a:lvl6pPr>
            <a:lvl7pPr marL="2971800" indent="-228600" eaLnBrk="0" fontAlgn="base" hangingPunct="0">
              <a:spcBef>
                <a:spcPts val="400"/>
              </a:spcBef>
              <a:spcAft>
                <a:spcPct val="0"/>
              </a:spcAft>
              <a:defRPr sz="1200">
                <a:solidFill>
                  <a:srgbClr val="000000"/>
                </a:solidFill>
                <a:latin typeface="Arial" panose="020B0604020202020204" pitchFamily="34" charset="0"/>
              </a:defRPr>
            </a:lvl7pPr>
            <a:lvl8pPr marL="3429000" indent="-228600" eaLnBrk="0" fontAlgn="base" hangingPunct="0">
              <a:spcBef>
                <a:spcPts val="400"/>
              </a:spcBef>
              <a:spcAft>
                <a:spcPct val="0"/>
              </a:spcAft>
              <a:defRPr sz="1200">
                <a:solidFill>
                  <a:srgbClr val="000000"/>
                </a:solidFill>
                <a:latin typeface="Arial" panose="020B0604020202020204" pitchFamily="34" charset="0"/>
              </a:defRPr>
            </a:lvl8pPr>
            <a:lvl9pPr marL="3886200" indent="-228600" eaLnBrk="0" fontAlgn="base" hangingPunct="0">
              <a:spcBef>
                <a:spcPts val="400"/>
              </a:spcBef>
              <a:spcAft>
                <a:spcPct val="0"/>
              </a:spcAft>
              <a:defRPr sz="1200">
                <a:solidFill>
                  <a:srgbClr val="000000"/>
                </a:solidFill>
                <a:latin typeface="Arial" panose="020B0604020202020204" pitchFamily="34" charset="0"/>
              </a:defRPr>
            </a:lvl9pPr>
          </a:lstStyle>
          <a:p>
            <a:pPr>
              <a:spcBef>
                <a:spcPct val="0"/>
              </a:spcBef>
            </a:pPr>
            <a:fld id="{9500A8EC-43C9-4197-9A8C-8F995DD20066}" type="slidenum">
              <a:rPr lang="en-US" altLang="en-US"/>
              <a:pPr>
                <a:spcBef>
                  <a:spcPct val="0"/>
                </a:spcBef>
              </a:pPr>
              <a:t>45</a:t>
            </a:fld>
            <a:endParaRPr lang="en-US" altLang="en-US"/>
          </a:p>
        </p:txBody>
      </p:sp>
    </p:spTree>
    <p:extLst>
      <p:ext uri="{BB962C8B-B14F-4D97-AF65-F5344CB8AC3E}">
        <p14:creationId xmlns:p14="http://schemas.microsoft.com/office/powerpoint/2010/main" val="206156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381000" y="685800"/>
            <a:ext cx="6096000" cy="3429000"/>
          </a:xfrm>
          <a:ln/>
        </p:spPr>
      </p:sp>
      <p:sp>
        <p:nvSpPr>
          <p:cNvPr id="5734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altLang="en-US">
                <a:latin typeface="Arial" panose="020B0604020202020204" pitchFamily="34" charset="0"/>
                <a:hlinkClick r:id="rId3"/>
              </a:rPr>
              <a:t>http://exhibits.hsl.virginia.edu/clothes/</a:t>
            </a:r>
            <a:endParaRPr altLang="en-US">
              <a:latin typeface="Arial" panose="020B0604020202020204" pitchFamily="34" charset="0"/>
              <a:hlinkClick r:id="rId4"/>
            </a:endParaRPr>
          </a:p>
          <a:p>
            <a:endParaRPr altLang="en-US">
              <a:latin typeface="Arial" panose="020B0604020202020204" pitchFamily="34" charset="0"/>
              <a:hlinkClick r:id="rId4"/>
            </a:endParaRPr>
          </a:p>
          <a:p>
            <a:r>
              <a:rPr altLang="en-US">
                <a:latin typeface="Arial" panose="020B0604020202020204" pitchFamily="34" charset="0"/>
                <a:hlinkClick r:id="rId4"/>
              </a:rPr>
              <a:t>http://www.washingtonpost.com/national/health-science/high-heeled-shoes-may-look-good-but-theyre-bad-for-your-feet/2013/06/17/54945c14-c22d-11e2-914f-a7aba60512a7_story.html</a:t>
            </a:r>
            <a:endParaRPr altLang="en-US">
              <a:latin typeface="Arial" panose="020B0604020202020204" pitchFamily="34"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defRPr sz="1200">
                <a:solidFill>
                  <a:srgbClr val="000000"/>
                </a:solidFill>
                <a:latin typeface="Arial" panose="020B0604020202020204" pitchFamily="34" charset="0"/>
              </a:defRPr>
            </a:lvl1pPr>
            <a:lvl2pPr marL="742950" indent="-285750">
              <a:spcBef>
                <a:spcPts val="400"/>
              </a:spcBef>
              <a:defRPr sz="1200">
                <a:solidFill>
                  <a:srgbClr val="000000"/>
                </a:solidFill>
                <a:latin typeface="Arial" panose="020B0604020202020204" pitchFamily="34" charset="0"/>
              </a:defRPr>
            </a:lvl2pPr>
            <a:lvl3pPr marL="1143000" indent="-228600">
              <a:spcBef>
                <a:spcPts val="400"/>
              </a:spcBef>
              <a:defRPr sz="1200">
                <a:solidFill>
                  <a:srgbClr val="000000"/>
                </a:solidFill>
                <a:latin typeface="Arial" panose="020B0604020202020204" pitchFamily="34" charset="0"/>
              </a:defRPr>
            </a:lvl3pPr>
            <a:lvl4pPr marL="1600200" indent="-228600">
              <a:spcBef>
                <a:spcPts val="400"/>
              </a:spcBef>
              <a:defRPr sz="1200">
                <a:solidFill>
                  <a:srgbClr val="000000"/>
                </a:solidFill>
                <a:latin typeface="Arial" panose="020B0604020202020204" pitchFamily="34" charset="0"/>
              </a:defRPr>
            </a:lvl4pPr>
            <a:lvl5pPr marL="2057400" indent="-228600">
              <a:spcBef>
                <a:spcPts val="400"/>
              </a:spcBef>
              <a:defRPr sz="1200">
                <a:solidFill>
                  <a:srgbClr val="000000"/>
                </a:solidFill>
                <a:latin typeface="Arial" panose="020B0604020202020204" pitchFamily="34" charset="0"/>
              </a:defRPr>
            </a:lvl5pPr>
            <a:lvl6pPr marL="2514600" indent="-228600" eaLnBrk="0" fontAlgn="base" hangingPunct="0">
              <a:spcBef>
                <a:spcPts val="400"/>
              </a:spcBef>
              <a:spcAft>
                <a:spcPct val="0"/>
              </a:spcAft>
              <a:defRPr sz="1200">
                <a:solidFill>
                  <a:srgbClr val="000000"/>
                </a:solidFill>
                <a:latin typeface="Arial" panose="020B0604020202020204" pitchFamily="34" charset="0"/>
              </a:defRPr>
            </a:lvl6pPr>
            <a:lvl7pPr marL="2971800" indent="-228600" eaLnBrk="0" fontAlgn="base" hangingPunct="0">
              <a:spcBef>
                <a:spcPts val="400"/>
              </a:spcBef>
              <a:spcAft>
                <a:spcPct val="0"/>
              </a:spcAft>
              <a:defRPr sz="1200">
                <a:solidFill>
                  <a:srgbClr val="000000"/>
                </a:solidFill>
                <a:latin typeface="Arial" panose="020B0604020202020204" pitchFamily="34" charset="0"/>
              </a:defRPr>
            </a:lvl7pPr>
            <a:lvl8pPr marL="3429000" indent="-228600" eaLnBrk="0" fontAlgn="base" hangingPunct="0">
              <a:spcBef>
                <a:spcPts val="400"/>
              </a:spcBef>
              <a:spcAft>
                <a:spcPct val="0"/>
              </a:spcAft>
              <a:defRPr sz="1200">
                <a:solidFill>
                  <a:srgbClr val="000000"/>
                </a:solidFill>
                <a:latin typeface="Arial" panose="020B0604020202020204" pitchFamily="34" charset="0"/>
              </a:defRPr>
            </a:lvl8pPr>
            <a:lvl9pPr marL="3886200" indent="-228600" eaLnBrk="0" fontAlgn="base" hangingPunct="0">
              <a:spcBef>
                <a:spcPts val="400"/>
              </a:spcBef>
              <a:spcAft>
                <a:spcPct val="0"/>
              </a:spcAft>
              <a:defRPr sz="1200">
                <a:solidFill>
                  <a:srgbClr val="000000"/>
                </a:solidFill>
                <a:latin typeface="Arial" panose="020B0604020202020204" pitchFamily="34" charset="0"/>
              </a:defRPr>
            </a:lvl9pPr>
          </a:lstStyle>
          <a:p>
            <a:pPr>
              <a:spcBef>
                <a:spcPct val="0"/>
              </a:spcBef>
            </a:pPr>
            <a:fld id="{343C7506-5184-4DEA-A75A-728871C0BB98}" type="slidenum">
              <a:rPr lang="en-US" altLang="en-US"/>
              <a:pPr>
                <a:spcBef>
                  <a:spcPct val="0"/>
                </a:spcBef>
              </a:pPr>
              <a:t>46</a:t>
            </a:fld>
            <a:endParaRPr lang="en-US" altLang="en-US"/>
          </a:p>
        </p:txBody>
      </p:sp>
    </p:spTree>
    <p:extLst>
      <p:ext uri="{BB962C8B-B14F-4D97-AF65-F5344CB8AC3E}">
        <p14:creationId xmlns:p14="http://schemas.microsoft.com/office/powerpoint/2010/main" val="230153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934367F-6C27-4B3B-981E-49EDD1CB606A}" type="slidenum">
              <a:rPr lang="en-US" altLang="en-US" smtClean="0"/>
              <a:pPr>
                <a:defRPr/>
              </a:pPr>
              <a:t>4</a:t>
            </a:fld>
            <a:endParaRPr lang="en-US" altLang="en-US"/>
          </a:p>
        </p:txBody>
      </p:sp>
    </p:spTree>
    <p:extLst>
      <p:ext uri="{BB962C8B-B14F-4D97-AF65-F5344CB8AC3E}">
        <p14:creationId xmlns:p14="http://schemas.microsoft.com/office/powerpoint/2010/main" val="3265110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 </a:t>
            </a:r>
            <a:r>
              <a:rPr lang="en-US" b="1" dirty="0" err="1"/>
              <a:t>Yuanhao</a:t>
            </a:r>
            <a:r>
              <a:rPr lang="en-US" b="1" dirty="0"/>
              <a:t> and the Founding of Xi Xia (Western Xia)</a:t>
            </a:r>
          </a:p>
          <a:p>
            <a:r>
              <a:rPr lang="en-US" b="1" dirty="0"/>
              <a:t>Ethnic Identity: Tangut, Not Chinese</a:t>
            </a:r>
          </a:p>
          <a:p>
            <a:r>
              <a:rPr lang="en-US" dirty="0"/>
              <a:t>Li </a:t>
            </a:r>
            <a:r>
              <a:rPr lang="en-US" dirty="0" err="1"/>
              <a:t>Yuanhao</a:t>
            </a:r>
            <a:r>
              <a:rPr lang="en-US" dirty="0"/>
              <a:t> (</a:t>
            </a:r>
            <a:r>
              <a:rPr lang="en-US" dirty="0" err="1"/>
              <a:t>李元昊</a:t>
            </a:r>
            <a:r>
              <a:rPr lang="en-US" dirty="0"/>
              <a:t>, r. 1038–1048) was </a:t>
            </a:r>
            <a:r>
              <a:rPr lang="en-US" b="1" dirty="0"/>
              <a:t>ethnically Tangut</a:t>
            </a:r>
            <a:r>
              <a:rPr lang="en-US" dirty="0"/>
              <a:t> — a people who called themselves </a:t>
            </a:r>
            <a:r>
              <a:rPr lang="en-US" i="1" dirty="0" err="1"/>
              <a:t>Minyak</a:t>
            </a:r>
            <a:r>
              <a:rPr lang="en-US" dirty="0"/>
              <a:t> or </a:t>
            </a:r>
            <a:r>
              <a:rPr lang="en-US" i="1" dirty="0" err="1"/>
              <a:t>Dangxiang</a:t>
            </a:r>
            <a:r>
              <a:rPr lang="en-US" dirty="0"/>
              <a:t> in Chinese sources. The Tangut were a Tibeto-Burman speaking people, linguistically and culturally distinct from Han Chinese, though they had been neighbors (and sometimes subjects) of Chinese states for centuries.</a:t>
            </a:r>
          </a:p>
          <a:p>
            <a:r>
              <a:rPr lang="en-US" dirty="0"/>
              <a:t>The surname </a:t>
            </a:r>
            <a:r>
              <a:rPr lang="en-US" b="1" dirty="0"/>
              <a:t>Li</a:t>
            </a:r>
            <a:r>
              <a:rPr lang="en-US" dirty="0"/>
              <a:t> is the giveaway that things are complicated. His family had been granted the imperial Chinese surname Li by the Tang court as a mark of favor — the same Li as the Tang imperial house. Later, the Song continued recognizing his family with the surname Zhao (the Song imperial surname). So his Chinese name was essentially a diplomatic artifact, a badge of political </a:t>
            </a:r>
            <a:r>
              <a:rPr lang="en-US" dirty="0" err="1"/>
              <a:t>clienthood</a:t>
            </a:r>
            <a:r>
              <a:rPr lang="en-US" dirty="0"/>
              <a:t>, not an ethnic marker.</a:t>
            </a:r>
          </a:p>
          <a:p>
            <a:r>
              <a:rPr lang="en-US" dirty="0"/>
              <a:t>Li </a:t>
            </a:r>
            <a:r>
              <a:rPr lang="en-US" dirty="0" err="1"/>
              <a:t>Yuanhao</a:t>
            </a:r>
            <a:r>
              <a:rPr lang="en-US" dirty="0"/>
              <a:t> himself dramatically </a:t>
            </a:r>
            <a:r>
              <a:rPr lang="en-US" b="1" dirty="0"/>
              <a:t>rejected this</a:t>
            </a:r>
            <a:r>
              <a:rPr lang="en-US" dirty="0"/>
              <a:t> when he proclaimed the Xi Xia empire in 1038. He:</a:t>
            </a:r>
          </a:p>
          <a:p>
            <a:r>
              <a:rPr lang="en-US" dirty="0"/>
              <a:t>Dropped the Chinese surname and insisted on the Tangut name </a:t>
            </a:r>
            <a:r>
              <a:rPr lang="en-US" b="1" dirty="0"/>
              <a:t>Weiming </a:t>
            </a:r>
            <a:r>
              <a:rPr lang="en-US" b="1" dirty="0" err="1"/>
              <a:t>Yuanhao</a:t>
            </a:r>
            <a:endParaRPr lang="en-US" dirty="0"/>
          </a:p>
          <a:p>
            <a:r>
              <a:rPr lang="en-US" dirty="0"/>
              <a:t>Declared himself </a:t>
            </a:r>
            <a:r>
              <a:rPr lang="en-US" b="1" dirty="0"/>
              <a:t>Heavenly Prideful Emperor</a:t>
            </a:r>
            <a:r>
              <a:rPr lang="en-US" dirty="0"/>
              <a:t> (</a:t>
            </a:r>
            <a:r>
              <a:rPr lang="en-US" i="1" dirty="0"/>
              <a:t>Tian Jiao Di</a:t>
            </a:r>
            <a:r>
              <a:rPr lang="en-US" dirty="0"/>
              <a:t>), using the full imperial title vocabulary rather than the subordinate "king" title the Song expected</a:t>
            </a:r>
          </a:p>
          <a:p>
            <a:r>
              <a:rPr lang="en-US" dirty="0"/>
              <a:t>Commissioned a </a:t>
            </a:r>
            <a:r>
              <a:rPr lang="en-US" b="1" dirty="0"/>
              <a:t>Tangut script</a:t>
            </a:r>
            <a:r>
              <a:rPr lang="en-US" dirty="0"/>
              <a:t> (one of the great writing systems of medieval Asia) to give his people a distinct written identity</a:t>
            </a:r>
          </a:p>
          <a:p>
            <a:r>
              <a:rPr lang="en-US" dirty="0"/>
              <a:t>Ordered Tangut men to shave the tops of their heads in the traditional Tangut style rather than wearing hair in the Chinese manner — and gave a grace period after which resistance would be punishable by death</a:t>
            </a:r>
          </a:p>
          <a:p>
            <a:r>
              <a:rPr lang="en-US" dirty="0"/>
              <a:t>This was a deliberately anti-assimilationist program. He was asserting that the Tangut were not a peripheral Chinese dependency but a coequal civilization.</a:t>
            </a:r>
          </a:p>
          <a:p>
            <a:br>
              <a:rPr lang="en-US" dirty="0"/>
            </a:br>
            <a:endParaRPr lang="en-US" dirty="0"/>
          </a:p>
          <a:p>
            <a:r>
              <a:rPr lang="en-US" b="1" dirty="0"/>
              <a:t>Background and Rise</a:t>
            </a:r>
          </a:p>
          <a:p>
            <a:r>
              <a:rPr lang="en-US" dirty="0"/>
              <a:t>The Tangut </a:t>
            </a:r>
            <a:r>
              <a:rPr lang="en-US" dirty="0" err="1"/>
              <a:t>Dangxiang</a:t>
            </a:r>
            <a:r>
              <a:rPr lang="en-US" dirty="0"/>
              <a:t> had drifted into the Ordos region (the great bend of the Yellow River) and the Gansu corridor over several centuries, originally as semi-nomadic pastoralists. Li </a:t>
            </a:r>
            <a:r>
              <a:rPr lang="en-US" dirty="0" err="1"/>
              <a:t>Yuanhao's</a:t>
            </a:r>
            <a:r>
              <a:rPr lang="en-US" dirty="0"/>
              <a:t> great-grandfather </a:t>
            </a:r>
            <a:r>
              <a:rPr lang="en-US" b="1" dirty="0"/>
              <a:t>Li </a:t>
            </a:r>
            <a:r>
              <a:rPr lang="en-US" b="1" dirty="0" err="1"/>
              <a:t>Jiqian</a:t>
            </a:r>
            <a:r>
              <a:rPr lang="en-US" dirty="0"/>
              <a:t> had begun the transformation from tribal chieftain to regional warlord in the late 10th century, playing the Liao (</a:t>
            </a:r>
            <a:r>
              <a:rPr lang="en-US" dirty="0" err="1"/>
              <a:t>Khitan</a:t>
            </a:r>
            <a:r>
              <a:rPr lang="en-US" dirty="0"/>
              <a:t>) and Song courts against each other with great skill.</a:t>
            </a:r>
          </a:p>
          <a:p>
            <a:r>
              <a:rPr lang="en-US" dirty="0"/>
              <a:t>Li </a:t>
            </a:r>
            <a:r>
              <a:rPr lang="en-US" dirty="0" err="1"/>
              <a:t>Yuanhao</a:t>
            </a:r>
            <a:r>
              <a:rPr lang="en-US" dirty="0"/>
              <a:t> inherited a </a:t>
            </a:r>
            <a:r>
              <a:rPr lang="en-US" b="1" dirty="0"/>
              <a:t>fully militarized state</a:t>
            </a:r>
            <a:r>
              <a:rPr lang="en-US" dirty="0"/>
              <a:t> from his father Li Deming, but Deming had remained formally deferential to Song — accepting titles, receiving silk payments (a kind of tribute in reverse dressed up as "gifts"), and not pushing for full sovereignty. Li </a:t>
            </a:r>
            <a:r>
              <a:rPr lang="en-US" dirty="0" err="1"/>
              <a:t>Yuanhao</a:t>
            </a:r>
            <a:r>
              <a:rPr lang="en-US" dirty="0"/>
              <a:t> found this humiliating and moved aggressively:</a:t>
            </a:r>
          </a:p>
          <a:p>
            <a:r>
              <a:rPr lang="en-US" b="1" dirty="0"/>
              <a:t>Military consolidation</a:t>
            </a:r>
            <a:r>
              <a:rPr lang="en-US" dirty="0"/>
              <a:t> — he crushed the Ganzhou Uyghur kingdom to his west and expanded toward Dunhuang and the Hexi Corridor, giving Xi Xia control of the Silk Road trade routes</a:t>
            </a:r>
          </a:p>
          <a:p>
            <a:r>
              <a:rPr lang="en-US" b="1" dirty="0"/>
              <a:t>Political rupture with Song</a:t>
            </a:r>
            <a:r>
              <a:rPr lang="en-US" dirty="0"/>
              <a:t> — he sent the Song court a letter essentially announcing his imperial status; the letter's arrogant tone reportedly scandalized the Song bureaucracy</a:t>
            </a:r>
          </a:p>
          <a:p>
            <a:r>
              <a:rPr lang="en-US" b="1" dirty="0"/>
              <a:t>Military pressure</a:t>
            </a:r>
            <a:r>
              <a:rPr lang="en-US" dirty="0"/>
              <a:t> — Xi Xia armies badly defeated Song forces at the battles of </a:t>
            </a:r>
            <a:r>
              <a:rPr lang="en-US" dirty="0" err="1"/>
              <a:t>Sanbchuan'kou</a:t>
            </a:r>
            <a:r>
              <a:rPr lang="en-US" dirty="0"/>
              <a:t> (1041) and </a:t>
            </a:r>
            <a:r>
              <a:rPr lang="en-US" dirty="0" err="1"/>
              <a:t>Haoshuichuan</a:t>
            </a:r>
            <a:r>
              <a:rPr lang="en-US" dirty="0"/>
              <a:t> (1042), exposing Song military weakness</a:t>
            </a:r>
          </a:p>
          <a:p>
            <a:br>
              <a:rPr lang="en-US" dirty="0"/>
            </a:br>
            <a:endParaRPr lang="en-US" dirty="0"/>
          </a:p>
          <a:p>
            <a:r>
              <a:rPr lang="en-US" b="1" dirty="0"/>
              <a:t>The Settlement and Its Meaning</a:t>
            </a:r>
          </a:p>
          <a:p>
            <a:r>
              <a:rPr lang="en-US" dirty="0"/>
              <a:t>Eventually (1044), the Song and Xi Xia reached a compromise: Song would not formally recognize Li </a:t>
            </a:r>
            <a:r>
              <a:rPr lang="en-US" dirty="0" err="1"/>
              <a:t>Yuanhao's</a:t>
            </a:r>
            <a:r>
              <a:rPr lang="en-US" dirty="0"/>
              <a:t> imperial title in Chinese diplomatic correspondence, but in practice would pay him annual "gifts" of silk, silver, and tea (essentially tribute) and he would accept a nominal "king" title in Song documents. Both sides could claim face.</a:t>
            </a:r>
          </a:p>
          <a:p>
            <a:r>
              <a:rPr lang="en-US" dirty="0"/>
              <a:t>This is a pattern you see repeatedly in the Song period — the </a:t>
            </a:r>
            <a:r>
              <a:rPr lang="en-US" b="1" dirty="0"/>
              <a:t>"China among equals" problem</a:t>
            </a:r>
            <a:r>
              <a:rPr lang="en-US" dirty="0"/>
              <a:t> that your Chapter 8 textbook addresses. The Song possessed enormous economic and cultural resources but persistent military weakness against steppe and semi-steppe neighbors, leading to these face-saving diplomatic fictions.</a:t>
            </a:r>
          </a:p>
          <a:p>
            <a:br>
              <a:rPr lang="en-US" dirty="0"/>
            </a:br>
            <a:endParaRPr lang="en-US" dirty="0"/>
          </a:p>
          <a:p>
            <a:r>
              <a:rPr lang="en-US" b="1" dirty="0"/>
              <a:t>Why This Matters </a:t>
            </a:r>
            <a:r>
              <a:rPr lang="en-US" b="1" dirty="0" err="1"/>
              <a:t>Historiographically</a:t>
            </a:r>
            <a:endParaRPr lang="en-US" b="1" dirty="0"/>
          </a:p>
          <a:p>
            <a:r>
              <a:rPr lang="en-US" dirty="0"/>
              <a:t>Li </a:t>
            </a:r>
            <a:r>
              <a:rPr lang="en-US" dirty="0" err="1"/>
              <a:t>Yuanhao</a:t>
            </a:r>
            <a:r>
              <a:rPr lang="en-US" dirty="0"/>
              <a:t> is a fascinating case for the </a:t>
            </a:r>
            <a:r>
              <a:rPr lang="en-US" b="1" dirty="0" err="1"/>
              <a:t>sinicization</a:t>
            </a:r>
            <a:r>
              <a:rPr lang="en-US" b="1" dirty="0"/>
              <a:t> debate</a:t>
            </a:r>
            <a:r>
              <a:rPr lang="en-US" dirty="0"/>
              <a:t>. Xi Xia was deeply bicultural:</a:t>
            </a:r>
          </a:p>
          <a:p>
            <a:r>
              <a:rPr lang="en-US" dirty="0"/>
              <a:t>They used Chinese administrative models, Chinese Buddhism flourished, Chinese merchants filled their cities</a:t>
            </a:r>
          </a:p>
          <a:p>
            <a:r>
              <a:rPr lang="en-US" dirty="0"/>
              <a:t>Yet the Tangut script, Tangut law codes, and Tangut Buddhism (with strong Tibetan influence) remained vigorous</a:t>
            </a:r>
          </a:p>
          <a:p>
            <a:r>
              <a:rPr lang="en-US" dirty="0"/>
              <a:t>Li </a:t>
            </a:r>
            <a:r>
              <a:rPr lang="en-US" dirty="0" err="1"/>
              <a:t>Yuanhao</a:t>
            </a:r>
            <a:r>
              <a:rPr lang="en-US" dirty="0"/>
              <a:t> himself is evidence that proximity to Chinese culture did not mean absorption into it — he knew the Chinese system intimately and </a:t>
            </a:r>
            <a:r>
              <a:rPr lang="en-US" b="1" dirty="0"/>
              <a:t>chose</a:t>
            </a:r>
            <a:r>
              <a:rPr lang="en-US" dirty="0"/>
              <a:t> differentiation as a political strategy</a:t>
            </a:r>
          </a:p>
          <a:p>
            <a:r>
              <a:rPr lang="en-US" dirty="0"/>
              <a:t>The Xi Xia state lasted until </a:t>
            </a:r>
            <a:r>
              <a:rPr lang="en-US" b="1" dirty="0"/>
              <a:t>1227</a:t>
            </a:r>
            <a:r>
              <a:rPr lang="en-US" dirty="0"/>
              <a:t>, when Chinggis Khan — reportedly on his deathbed — ordered its total destruction, and the Mongols carried out one of the most thorough acts of deliberate annihilation in medieval history. The Tangut people as a distinct political and cultural entity essentially ceased to exist. What we know of them comes largely from manuscripts discovered at Khara-</a:t>
            </a:r>
            <a:r>
              <a:rPr lang="en-US" dirty="0" err="1"/>
              <a:t>Khoto</a:t>
            </a:r>
            <a:r>
              <a:rPr lang="en-US" dirty="0"/>
              <a:t>, excavated by Pyotr Kozlov in 1908–09 and now mostly in St. Petersburg.</a:t>
            </a:r>
          </a:p>
          <a:p>
            <a:br>
              <a:rPr lang="en-US" dirty="0"/>
            </a:br>
            <a:endParaRPr lang="en-US" dirty="0"/>
          </a:p>
          <a:p>
            <a:r>
              <a:rPr lang="en-US" dirty="0"/>
              <a:t>If you're developing lecture material on Chapter 8 (Song / China Among Equals), Li </a:t>
            </a:r>
            <a:r>
              <a:rPr lang="en-US" dirty="0" err="1"/>
              <a:t>Yuanhao</a:t>
            </a:r>
            <a:r>
              <a:rPr lang="en-US" dirty="0"/>
              <a:t> and Xi Xia would make an excellent case study for the lecture on frontier states and the limits of Chinese cultural gravity. Want me to pull the relevant chapter from your textbook to see how it frames Xi Xia?</a:t>
            </a:r>
          </a:p>
          <a:p>
            <a:endParaRPr lang="en-US" dirty="0"/>
          </a:p>
        </p:txBody>
      </p:sp>
      <p:sp>
        <p:nvSpPr>
          <p:cNvPr id="4" name="Slide Number Placeholder 3"/>
          <p:cNvSpPr>
            <a:spLocks noGrp="1"/>
          </p:cNvSpPr>
          <p:nvPr>
            <p:ph type="sldNum" sz="quarter" idx="5"/>
          </p:nvPr>
        </p:nvSpPr>
        <p:spPr/>
        <p:txBody>
          <a:bodyPr/>
          <a:lstStyle/>
          <a:p>
            <a:pPr>
              <a:defRPr/>
            </a:pPr>
            <a:fld id="{3934367F-6C27-4B3B-981E-49EDD1CB606A}" type="slidenum">
              <a:rPr lang="en-US" altLang="en-US" smtClean="0"/>
              <a:pPr>
                <a:defRPr/>
              </a:pPr>
              <a:t>6</a:t>
            </a:fld>
            <a:endParaRPr lang="en-US" altLang="en-US"/>
          </a:p>
        </p:txBody>
      </p:sp>
    </p:spTree>
    <p:extLst>
      <p:ext uri="{BB962C8B-B14F-4D97-AF65-F5344CB8AC3E}">
        <p14:creationId xmlns:p14="http://schemas.microsoft.com/office/powerpoint/2010/main" val="105733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400"/>
              </a:spcBef>
              <a:defRPr sz="1200">
                <a:solidFill>
                  <a:srgbClr val="000000"/>
                </a:solidFill>
                <a:latin typeface="Arial" panose="020B0604020202020204" pitchFamily="34" charset="0"/>
              </a:defRPr>
            </a:lvl1pPr>
            <a:lvl2pPr marL="742950" indent="-285750">
              <a:spcBef>
                <a:spcPts val="400"/>
              </a:spcBef>
              <a:defRPr sz="1200">
                <a:solidFill>
                  <a:srgbClr val="000000"/>
                </a:solidFill>
                <a:latin typeface="Arial" panose="020B0604020202020204" pitchFamily="34" charset="0"/>
              </a:defRPr>
            </a:lvl2pPr>
            <a:lvl3pPr marL="1143000" indent="-228600">
              <a:spcBef>
                <a:spcPts val="400"/>
              </a:spcBef>
              <a:defRPr sz="1200">
                <a:solidFill>
                  <a:srgbClr val="000000"/>
                </a:solidFill>
                <a:latin typeface="Arial" panose="020B0604020202020204" pitchFamily="34" charset="0"/>
              </a:defRPr>
            </a:lvl3pPr>
            <a:lvl4pPr marL="1600200" indent="-228600">
              <a:spcBef>
                <a:spcPts val="400"/>
              </a:spcBef>
              <a:defRPr sz="1200">
                <a:solidFill>
                  <a:srgbClr val="000000"/>
                </a:solidFill>
                <a:latin typeface="Arial" panose="020B0604020202020204" pitchFamily="34" charset="0"/>
              </a:defRPr>
            </a:lvl4pPr>
            <a:lvl5pPr marL="2057400" indent="-228600">
              <a:spcBef>
                <a:spcPts val="400"/>
              </a:spcBef>
              <a:defRPr sz="1200">
                <a:solidFill>
                  <a:srgbClr val="000000"/>
                </a:solidFill>
                <a:latin typeface="Arial" panose="020B0604020202020204" pitchFamily="34" charset="0"/>
              </a:defRPr>
            </a:lvl5pPr>
            <a:lvl6pPr marL="2514600" indent="-228600" eaLnBrk="0" fontAlgn="base" hangingPunct="0">
              <a:spcBef>
                <a:spcPts val="400"/>
              </a:spcBef>
              <a:spcAft>
                <a:spcPct val="0"/>
              </a:spcAft>
              <a:defRPr sz="1200">
                <a:solidFill>
                  <a:srgbClr val="000000"/>
                </a:solidFill>
                <a:latin typeface="Arial" panose="020B0604020202020204" pitchFamily="34" charset="0"/>
              </a:defRPr>
            </a:lvl6pPr>
            <a:lvl7pPr marL="2971800" indent="-228600" eaLnBrk="0" fontAlgn="base" hangingPunct="0">
              <a:spcBef>
                <a:spcPts val="400"/>
              </a:spcBef>
              <a:spcAft>
                <a:spcPct val="0"/>
              </a:spcAft>
              <a:defRPr sz="1200">
                <a:solidFill>
                  <a:srgbClr val="000000"/>
                </a:solidFill>
                <a:latin typeface="Arial" panose="020B0604020202020204" pitchFamily="34" charset="0"/>
              </a:defRPr>
            </a:lvl7pPr>
            <a:lvl8pPr marL="3429000" indent="-228600" eaLnBrk="0" fontAlgn="base" hangingPunct="0">
              <a:spcBef>
                <a:spcPts val="400"/>
              </a:spcBef>
              <a:spcAft>
                <a:spcPct val="0"/>
              </a:spcAft>
              <a:defRPr sz="1200">
                <a:solidFill>
                  <a:srgbClr val="000000"/>
                </a:solidFill>
                <a:latin typeface="Arial" panose="020B0604020202020204" pitchFamily="34" charset="0"/>
              </a:defRPr>
            </a:lvl8pPr>
            <a:lvl9pPr marL="3886200" indent="-228600" eaLnBrk="0" fontAlgn="base" hangingPunct="0">
              <a:spcBef>
                <a:spcPts val="400"/>
              </a:spcBef>
              <a:spcAft>
                <a:spcPct val="0"/>
              </a:spcAft>
              <a:defRPr sz="1200">
                <a:solidFill>
                  <a:srgbClr val="000000"/>
                </a:solidFill>
                <a:latin typeface="Arial" panose="020B0604020202020204" pitchFamily="34" charset="0"/>
              </a:defRPr>
            </a:lvl9pPr>
          </a:lstStyle>
          <a:p>
            <a:pPr algn="r" eaLnBrk="1" hangingPunct="1">
              <a:spcBef>
                <a:spcPct val="0"/>
              </a:spcBef>
            </a:pPr>
            <a:fld id="{FB61C859-6403-45CD-BD21-C3B1B9B20DEC}" type="slidenum">
              <a:rPr lang="en-US" altLang="en-US"/>
              <a:pPr algn="r" eaLnBrk="1" hangingPunct="1">
                <a:spcBef>
                  <a:spcPct val="0"/>
                </a:spcBef>
              </a:pPr>
              <a:t>9</a:t>
            </a:fld>
            <a:endParaRPr lang="en-US" altLang="en-US"/>
          </a:p>
        </p:txBody>
      </p:sp>
      <p:sp>
        <p:nvSpPr>
          <p:cNvPr id="12291" name="Slide Image Placeholder 2"/>
          <p:cNvSpPr>
            <a:spLocks noGrp="1" noRot="1" noChangeAspect="1" noTextEdit="1"/>
          </p:cNvSpPr>
          <p:nvPr>
            <p:ph type="sldImg"/>
          </p:nvPr>
        </p:nvSpPr>
        <p:spPr>
          <a:xfrm>
            <a:off x="381000" y="685800"/>
            <a:ext cx="6096000" cy="3429000"/>
          </a:xfrm>
          <a:ln/>
        </p:spPr>
      </p:sp>
      <p:sp>
        <p:nvSpPr>
          <p:cNvPr id="12292"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altLang="en-US">
                <a:latin typeface="Arial" panose="020B0604020202020204" pitchFamily="34" charset="0"/>
              </a:rPr>
              <a:t>The pace of change was rapid from the late Tang into the early Song period, and by the mid-eleventh century, China in many ways was a much more modern society, with cities and commerce transforming its economy and printing and examinations transforming elite culture.</a:t>
            </a:r>
          </a:p>
        </p:txBody>
      </p:sp>
    </p:spTree>
    <p:extLst>
      <p:ext uri="{BB962C8B-B14F-4D97-AF65-F5344CB8AC3E}">
        <p14:creationId xmlns:p14="http://schemas.microsoft.com/office/powerpoint/2010/main" val="697156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Population Growth and Agricultural Advancements</a:t>
            </a:r>
          </a:p>
          <a:p>
            <a:r>
              <a:rPr lang="en-US" dirty="0"/>
              <a:t>In 742, China's population was approximately 50 million, a number slightly lower than what it had been centuries earlier in 2 C.E. However, by 1102, China’s population had </a:t>
            </a:r>
            <a:r>
              <a:rPr lang="en-US" b="1" dirty="0"/>
              <a:t>doubled to 100 million</a:t>
            </a:r>
            <a:r>
              <a:rPr lang="en-US" dirty="0"/>
              <a:t>.</a:t>
            </a:r>
          </a:p>
          <a:p>
            <a:pPr>
              <a:buFont typeface="Arial" panose="020B0604020202020204" pitchFamily="34" charset="0"/>
              <a:buChar char="•"/>
            </a:pPr>
            <a:r>
              <a:rPr lang="en-US" b="1" dirty="0"/>
              <a:t>Agricultural Expansion</a:t>
            </a:r>
            <a:r>
              <a:rPr lang="en-US" dirty="0"/>
              <a:t>: The population boom was made possible by the </a:t>
            </a:r>
            <a:r>
              <a:rPr lang="en-US" b="1" dirty="0"/>
              <a:t>expansion of rice cultivation</a:t>
            </a:r>
            <a:r>
              <a:rPr lang="en-US" dirty="0"/>
              <a:t> in central and southern China. The development of rice farming, particularly in the fertile Yangzi River region, increased food supply significantly.</a:t>
            </a:r>
          </a:p>
          <a:p>
            <a:pPr>
              <a:buFont typeface="Arial" panose="020B0604020202020204" pitchFamily="34" charset="0"/>
              <a:buChar char="•"/>
            </a:pPr>
            <a:r>
              <a:rPr lang="en-US" b="1" dirty="0"/>
              <a:t>Multiple Harvests</a:t>
            </a:r>
            <a:r>
              <a:rPr lang="en-US" dirty="0"/>
              <a:t>: The milder climate in southern China allowed </a:t>
            </a:r>
            <a:r>
              <a:rPr lang="en-US" b="1" dirty="0"/>
              <a:t>two rice crops per year</a:t>
            </a:r>
            <a:r>
              <a:rPr lang="en-US" dirty="0"/>
              <a:t>, further enhancing agricultural productivity.</a:t>
            </a:r>
          </a:p>
          <a:p>
            <a:r>
              <a:rPr lang="en-US" dirty="0"/>
              <a:t>This agricultural abundance sustained a larger population, and with denser settlements came increased commercialization of the economy.</a:t>
            </a:r>
          </a:p>
          <a:p>
            <a:r>
              <a:rPr lang="en-US" b="1" dirty="0"/>
              <a:t>2. The Commercialization of Agriculture</a:t>
            </a:r>
          </a:p>
          <a:p>
            <a:r>
              <a:rPr lang="en-US" dirty="0"/>
              <a:t>With a growing food supply, many farmers shifted from subsistence farming to producing goods for the market:</a:t>
            </a:r>
          </a:p>
          <a:p>
            <a:pPr>
              <a:buFont typeface="Arial" panose="020B0604020202020204" pitchFamily="34" charset="0"/>
              <a:buChar char="•"/>
            </a:pPr>
            <a:r>
              <a:rPr lang="en-US" b="1" dirty="0"/>
              <a:t>Commercial Crops</a:t>
            </a:r>
            <a:r>
              <a:rPr lang="en-US" dirty="0"/>
              <a:t>: Instead of only growing food for themselves, farmers began cultivating </a:t>
            </a:r>
            <a:r>
              <a:rPr lang="en-US" b="1" dirty="0"/>
              <a:t>commercial crops</a:t>
            </a:r>
            <a:r>
              <a:rPr lang="en-US" dirty="0"/>
              <a:t> such as </a:t>
            </a:r>
            <a:r>
              <a:rPr lang="en-US" b="1" dirty="0"/>
              <a:t>sugar, oranges, cotton, silk, and tea</a:t>
            </a:r>
            <a:r>
              <a:rPr lang="en-US" dirty="0"/>
              <a:t>. This transition marked the </a:t>
            </a:r>
            <a:r>
              <a:rPr lang="en-US" b="1" dirty="0"/>
              <a:t>end of self-sufficiency</a:t>
            </a:r>
            <a:r>
              <a:rPr lang="en-US" dirty="0"/>
              <a:t> for many peasant households.</a:t>
            </a:r>
          </a:p>
          <a:p>
            <a:pPr>
              <a:buFont typeface="Arial" panose="020B0604020202020204" pitchFamily="34" charset="0"/>
              <a:buChar char="•"/>
            </a:pPr>
            <a:r>
              <a:rPr lang="en-US" b="1" dirty="0"/>
              <a:t>Surplus and Trade</a:t>
            </a:r>
            <a:r>
              <a:rPr lang="en-US" dirty="0"/>
              <a:t>: Farmers in densely populated areas sold their surpluses in nearby markets, where they could purchase charcoal, tea, oil, and wine.</a:t>
            </a:r>
          </a:p>
          <a:p>
            <a:pPr>
              <a:buFont typeface="Arial" panose="020B0604020202020204" pitchFamily="34" charset="0"/>
              <a:buChar char="•"/>
            </a:pPr>
            <a:r>
              <a:rPr lang="en-US" b="1" dirty="0"/>
              <a:t>Shipping and Trade Networks</a:t>
            </a:r>
            <a:r>
              <a:rPr lang="en-US" dirty="0"/>
              <a:t>: The demand for transportation to move these goods spurred the growth of inland and coastal shipping industries, which created jobs for shipbuilders and sailors.</a:t>
            </a:r>
          </a:p>
          <a:p>
            <a:r>
              <a:rPr lang="en-US" dirty="0"/>
              <a:t>Venetian explorer </a:t>
            </a:r>
            <a:r>
              <a:rPr lang="en-US" b="1" dirty="0"/>
              <a:t>Marco Polo</a:t>
            </a:r>
            <a:r>
              <a:rPr lang="en-US" dirty="0"/>
              <a:t> marveled at the bustling traffic on the Yangzi River, claiming to have seen over 15,000 vessels docked at one city alone. This level of trade was unprecedented in Europe at the time.</a:t>
            </a:r>
          </a:p>
          <a:p>
            <a:r>
              <a:rPr lang="en-US" b="1" dirty="0"/>
              <a:t>3. The Emergence of Paper Money</a:t>
            </a:r>
          </a:p>
          <a:p>
            <a:r>
              <a:rPr lang="en-US" dirty="0"/>
              <a:t>As commerce expanded, the demand for currency surged, and China pioneered a groundbreaking financial innovation:</a:t>
            </a:r>
          </a:p>
          <a:p>
            <a:pPr>
              <a:buFont typeface="Arial" panose="020B0604020202020204" pitchFamily="34" charset="0"/>
              <a:buChar char="•"/>
            </a:pPr>
            <a:r>
              <a:rPr lang="en-US" b="1" dirty="0"/>
              <a:t>Copper Coins</a:t>
            </a:r>
            <a:r>
              <a:rPr lang="en-US" dirty="0"/>
              <a:t>: By the mid-Song period, copper coins were widely circulated, with output reaching over </a:t>
            </a:r>
            <a:r>
              <a:rPr lang="en-US" b="1" dirty="0"/>
              <a:t>6 billion coins per year</a:t>
            </a:r>
            <a:r>
              <a:rPr lang="en-US" dirty="0"/>
              <a:t> by 1085, ten times the amount minted during the Tang Dynasty.</a:t>
            </a:r>
          </a:p>
          <a:p>
            <a:pPr>
              <a:buFont typeface="Arial" panose="020B0604020202020204" pitchFamily="34" charset="0"/>
              <a:buChar char="•"/>
            </a:pPr>
            <a:r>
              <a:rPr lang="en-US" b="1" dirty="0"/>
              <a:t>Early Paper Money</a:t>
            </a:r>
            <a:r>
              <a:rPr lang="en-US" dirty="0"/>
              <a:t>: To avoid the inconvenience of carrying large quantities of coins, merchants began using receipts from deposit shops to conduct large transactions.</a:t>
            </a:r>
          </a:p>
          <a:p>
            <a:pPr>
              <a:buFont typeface="Arial" panose="020B0604020202020204" pitchFamily="34" charset="0"/>
              <a:buChar char="•"/>
            </a:pPr>
            <a:r>
              <a:rPr lang="en-US" b="1" dirty="0"/>
              <a:t>Government-Issued Paper Money</a:t>
            </a:r>
            <a:r>
              <a:rPr lang="en-US" dirty="0"/>
              <a:t>: In the 1120s, the Song government took over the issuance of these certificates, producing the world’s first </a:t>
            </a:r>
            <a:r>
              <a:rPr lang="en-US" b="1" dirty="0"/>
              <a:t>government-issued paper money</a:t>
            </a:r>
            <a:r>
              <a:rPr lang="en-US" dirty="0"/>
              <a:t>. This system revolutionized trade by allowing easier and more secure large-scale transactions.</a:t>
            </a:r>
          </a:p>
          <a:p>
            <a:r>
              <a:rPr lang="en-US" b="1" dirty="0"/>
              <a:t>4. </a:t>
            </a:r>
            <a:endParaRPr lang="en-US" dirty="0"/>
          </a:p>
        </p:txBody>
      </p:sp>
      <p:sp>
        <p:nvSpPr>
          <p:cNvPr id="4" name="Slide Number Placeholder 3"/>
          <p:cNvSpPr>
            <a:spLocks noGrp="1"/>
          </p:cNvSpPr>
          <p:nvPr>
            <p:ph type="sldNum" sz="quarter" idx="5"/>
          </p:nvPr>
        </p:nvSpPr>
        <p:spPr/>
        <p:txBody>
          <a:bodyPr/>
          <a:lstStyle/>
          <a:p>
            <a:pPr>
              <a:defRPr/>
            </a:pPr>
            <a:fld id="{3934367F-6C27-4B3B-981E-49EDD1CB606A}" type="slidenum">
              <a:rPr lang="en-US" altLang="en-US" smtClean="0"/>
              <a:pPr>
                <a:defRPr/>
              </a:pPr>
              <a:t>10</a:t>
            </a:fld>
            <a:endParaRPr lang="en-US" altLang="en-US"/>
          </a:p>
        </p:txBody>
      </p:sp>
    </p:spTree>
    <p:extLst>
      <p:ext uri="{BB962C8B-B14F-4D97-AF65-F5344CB8AC3E}">
        <p14:creationId xmlns:p14="http://schemas.microsoft.com/office/powerpoint/2010/main" val="140621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Industrial Growth and Technological Advancements</a:t>
            </a:r>
          </a:p>
          <a:p>
            <a:r>
              <a:rPr lang="en-US" dirty="0"/>
              <a:t>The Song Dynasty witnessed tremendous advances in industrial production, particularly in </a:t>
            </a:r>
            <a:r>
              <a:rPr lang="en-US" b="1" dirty="0"/>
              <a:t>iron manufacturing</a:t>
            </a:r>
            <a:r>
              <a:rPr lang="en-US" dirty="0"/>
              <a:t> and </a:t>
            </a:r>
            <a:r>
              <a:rPr lang="en-US" b="1" dirty="0"/>
              <a:t>metallurgy</a:t>
            </a:r>
            <a:r>
              <a:rPr lang="en-US" dirty="0"/>
              <a:t>:</a:t>
            </a:r>
          </a:p>
          <a:p>
            <a:pPr>
              <a:buFont typeface="Arial" panose="020B0604020202020204" pitchFamily="34" charset="0"/>
              <a:buChar char="•"/>
            </a:pPr>
            <a:r>
              <a:rPr lang="en-US" b="1" dirty="0"/>
              <a:t>Iron Production</a:t>
            </a:r>
            <a:r>
              <a:rPr lang="en-US" dirty="0"/>
              <a:t>: By 1078, China was producing around </a:t>
            </a:r>
            <a:r>
              <a:rPr lang="en-US" b="1" dirty="0"/>
              <a:t>125,000 tons of iron annually</a:t>
            </a:r>
            <a:r>
              <a:rPr lang="en-US" dirty="0"/>
              <a:t>, a sixfold increase since the early 9th century. This expansion was driven by both civilian demand and military needs.</a:t>
            </a:r>
          </a:p>
          <a:p>
            <a:pPr>
              <a:buFont typeface="Arial" panose="020B0604020202020204" pitchFamily="34" charset="0"/>
              <a:buChar char="•"/>
            </a:pPr>
            <a:r>
              <a:rPr lang="en-US" b="1" dirty="0"/>
              <a:t>Coke and Metallurgy</a:t>
            </a:r>
            <a:r>
              <a:rPr lang="en-US" dirty="0"/>
              <a:t>: The switch from charcoal to </a:t>
            </a:r>
            <a:r>
              <a:rPr lang="en-US" b="1" dirty="0"/>
              <a:t>bituminous coke</a:t>
            </a:r>
            <a:r>
              <a:rPr lang="en-US" dirty="0"/>
              <a:t> as the primary fuel for smelting iron helped reduce deforestation and improved efficiency in iron production.</a:t>
            </a:r>
          </a:p>
          <a:p>
            <a:pPr>
              <a:buFont typeface="Arial" panose="020B0604020202020204" pitchFamily="34" charset="0"/>
              <a:buChar char="•"/>
            </a:pPr>
            <a:r>
              <a:rPr lang="en-US" b="1" dirty="0"/>
              <a:t>Mass Production</a:t>
            </a:r>
            <a:r>
              <a:rPr lang="en-US" dirty="0"/>
              <a:t>: Iron was used to produce weapons, armor, and tools at an industrial scale, with mass-production techniques employed to create standardized products like iron armor and steel swords.</a:t>
            </a:r>
          </a:p>
          <a:p>
            <a:pPr>
              <a:buFont typeface="Arial" panose="020B0604020202020204" pitchFamily="34" charset="0"/>
              <a:buChar char="•"/>
            </a:pPr>
            <a:r>
              <a:rPr lang="en-US" b="1" dirty="0"/>
              <a:t>Gunpowder</a:t>
            </a:r>
            <a:r>
              <a:rPr lang="en-US" dirty="0"/>
              <a:t>: Chinese engineers also began experimenting with </a:t>
            </a:r>
            <a:r>
              <a:rPr lang="en-US" b="1" dirty="0"/>
              <a:t>gunpowder</a:t>
            </a:r>
            <a:r>
              <a:rPr lang="en-US" dirty="0"/>
              <a:t>, initially using it to propel projectiles in warfare, particularly against the Jurchen invasions in the 12th century.</a:t>
            </a:r>
          </a:p>
          <a:p>
            <a:r>
              <a:rPr lang="en-US" b="1" dirty="0"/>
              <a:t>5. The Growth of Commerce and Urbanization</a:t>
            </a:r>
          </a:p>
          <a:p>
            <a:r>
              <a:rPr lang="en-US" dirty="0"/>
              <a:t>The commercialization of the economy contributed to the rapid growth of cities during the Song Dynasty:</a:t>
            </a:r>
          </a:p>
          <a:p>
            <a:pPr>
              <a:buFont typeface="Arial" panose="020B0604020202020204" pitchFamily="34" charset="0"/>
              <a:buChar char="•"/>
            </a:pPr>
            <a:r>
              <a:rPr lang="en-US" b="1" dirty="0"/>
              <a:t>Great Cities</a:t>
            </a:r>
            <a:r>
              <a:rPr lang="en-US" dirty="0"/>
              <a:t>: Cities such as </a:t>
            </a:r>
            <a:r>
              <a:rPr lang="en-US" b="1" dirty="0"/>
              <a:t>Kaifeng</a:t>
            </a:r>
            <a:r>
              <a:rPr lang="en-US" dirty="0"/>
              <a:t> and </a:t>
            </a:r>
            <a:r>
              <a:rPr lang="en-US" b="1" dirty="0"/>
              <a:t>Hangzhou</a:t>
            </a:r>
            <a:r>
              <a:rPr lang="en-US" dirty="0"/>
              <a:t> flourished as centers of commerce and industry. Kaifeng, located near the Grand Canal, became one of the most economically vibrant cities of the Song era.</a:t>
            </a:r>
          </a:p>
          <a:p>
            <a:pPr>
              <a:buFont typeface="Arial" panose="020B0604020202020204" pitchFamily="34" charset="0"/>
              <a:buChar char="•"/>
            </a:pPr>
            <a:r>
              <a:rPr lang="en-US" b="1" dirty="0"/>
              <a:t>Guilds and Specialization</a:t>
            </a:r>
            <a:r>
              <a:rPr lang="en-US" dirty="0"/>
              <a:t>: Merchants became increasingly organized, forming </a:t>
            </a:r>
            <a:r>
              <a:rPr lang="en-US" b="1" dirty="0"/>
              <a:t>guilds</a:t>
            </a:r>
            <a:r>
              <a:rPr lang="en-US" dirty="0"/>
              <a:t> based on their products. These guilds regulated prices, coordinated sales, and negotiated with the government on issues such as taxation and requisitioning.</a:t>
            </a:r>
          </a:p>
          <a:p>
            <a:pPr>
              <a:buFont typeface="Arial" panose="020B0604020202020204" pitchFamily="34" charset="0"/>
              <a:buChar char="•"/>
            </a:pPr>
            <a:r>
              <a:rPr lang="en-US" b="1" dirty="0"/>
              <a:t>Abolition of the Curfew</a:t>
            </a:r>
            <a:r>
              <a:rPr lang="en-US" dirty="0"/>
              <a:t>: In 1063, the curfew in Kaifeng was abolished, allowing businesses in entertainment districts to remain open all night, creating a bustling urban environment.</a:t>
            </a:r>
          </a:p>
          <a:p>
            <a:r>
              <a:rPr lang="en-US" b="1" dirty="0"/>
              <a:t>6. The Shift to the South: The Yangzi River as the Economic Heart</a:t>
            </a:r>
          </a:p>
          <a:p>
            <a:r>
              <a:rPr lang="en-US" dirty="0"/>
              <a:t>A significant result of the economic revolution was the </a:t>
            </a:r>
            <a:r>
              <a:rPr lang="en-US" b="1" dirty="0"/>
              <a:t>shift of China’s economic center to the south</a:t>
            </a:r>
            <a:r>
              <a:rPr lang="en-US" dirty="0"/>
              <a:t>, particularly to the Yangzi River region:</a:t>
            </a:r>
          </a:p>
          <a:p>
            <a:pPr>
              <a:buFont typeface="Arial" panose="020B0604020202020204" pitchFamily="34" charset="0"/>
              <a:buChar char="•"/>
            </a:pPr>
            <a:r>
              <a:rPr lang="en-US" b="1" dirty="0"/>
              <a:t>Rice Agriculture</a:t>
            </a:r>
            <a:r>
              <a:rPr lang="en-US" dirty="0"/>
              <a:t>: Rice, which provided more calories per acre than wheat or millet, allowed for </a:t>
            </a:r>
            <a:r>
              <a:rPr lang="en-US" b="1" dirty="0"/>
              <a:t>denser populations</a:t>
            </a:r>
            <a:r>
              <a:rPr lang="en-US" dirty="0"/>
              <a:t> in the southern regions.</a:t>
            </a:r>
          </a:p>
          <a:p>
            <a:pPr>
              <a:buFont typeface="Arial" panose="020B0604020202020204" pitchFamily="34" charset="0"/>
              <a:buChar char="•"/>
            </a:pPr>
            <a:r>
              <a:rPr lang="en-US" b="1" dirty="0"/>
              <a:t>Shipping and Transportation</a:t>
            </a:r>
            <a:r>
              <a:rPr lang="en-US" dirty="0"/>
              <a:t>: The abundance of rivers and waterways in the south made it cheaper and easier to transport goods, stimulating regional specialization and commercial development.</a:t>
            </a:r>
          </a:p>
          <a:p>
            <a:pPr>
              <a:buFont typeface="Arial" panose="020B0604020202020204" pitchFamily="34" charset="0"/>
              <a:buChar char="•"/>
            </a:pPr>
            <a:r>
              <a:rPr lang="en-US" b="1" dirty="0"/>
              <a:t>Yangzi River</a:t>
            </a:r>
            <a:r>
              <a:rPr lang="en-US" dirty="0"/>
              <a:t>: This region became the economic heart of China during the Song Dynasty, a role it would continue to play in the centuries that followed.</a:t>
            </a:r>
          </a:p>
          <a:p>
            <a:endParaRPr lang="en-US" dirty="0"/>
          </a:p>
        </p:txBody>
      </p:sp>
      <p:sp>
        <p:nvSpPr>
          <p:cNvPr id="4" name="Slide Number Placeholder 3"/>
          <p:cNvSpPr>
            <a:spLocks noGrp="1"/>
          </p:cNvSpPr>
          <p:nvPr>
            <p:ph type="sldNum" sz="quarter" idx="5"/>
          </p:nvPr>
        </p:nvSpPr>
        <p:spPr/>
        <p:txBody>
          <a:bodyPr/>
          <a:lstStyle/>
          <a:p>
            <a:pPr>
              <a:defRPr/>
            </a:pPr>
            <a:fld id="{3934367F-6C27-4B3B-981E-49EDD1CB606A}" type="slidenum">
              <a:rPr lang="en-US" altLang="en-US" smtClean="0"/>
              <a:pPr>
                <a:defRPr/>
              </a:pPr>
              <a:t>11</a:t>
            </a:fld>
            <a:endParaRPr lang="en-US" altLang="en-US"/>
          </a:p>
        </p:txBody>
      </p:sp>
    </p:spTree>
    <p:extLst>
      <p:ext uri="{BB962C8B-B14F-4D97-AF65-F5344CB8AC3E}">
        <p14:creationId xmlns:p14="http://schemas.microsoft.com/office/powerpoint/2010/main" val="2644275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Song period, the scholar-official class expanded dramatically compared to earlier dynasties, particularly the Tang Dynasty.</a:t>
            </a:r>
          </a:p>
          <a:p>
            <a:pPr>
              <a:buFont typeface="Arial" panose="020B0604020202020204" pitchFamily="34" charset="0"/>
              <a:buChar char="•"/>
            </a:pPr>
            <a:r>
              <a:rPr lang="en-US" b="1" dirty="0"/>
              <a:t>Civil Service Examinations</a:t>
            </a:r>
            <a:r>
              <a:rPr lang="en-US" dirty="0"/>
              <a:t>: The </a:t>
            </a:r>
            <a:r>
              <a:rPr lang="en-US" b="1" dirty="0"/>
              <a:t>Song civil service examination system</a:t>
            </a:r>
            <a:r>
              <a:rPr lang="en-US" dirty="0"/>
              <a:t> was one of the most competitive in the world, certifying scholars based on their knowledge of Confucian classics, history, poetry, and policy. The examinations were meant to select men who were literate, intelligent, hardworking, and obedient.</a:t>
            </a:r>
          </a:p>
          <a:p>
            <a:pPr>
              <a:buFont typeface="Arial" panose="020B0604020202020204" pitchFamily="34" charset="0"/>
              <a:buChar char="•"/>
            </a:pPr>
            <a:r>
              <a:rPr lang="en-US" b="1" dirty="0"/>
              <a:t>Merit and Objectivity</a:t>
            </a:r>
            <a:r>
              <a:rPr lang="en-US" dirty="0"/>
              <a:t>: To ensure fairness, the Song Dynasty implemented reforms that anonymized candidates’ names by replacing them with numbers. Additionally, clerks recopied the exams to obscure handwriting, thus reducing favoritism.</a:t>
            </a:r>
          </a:p>
          <a:p>
            <a:pPr>
              <a:buFont typeface="Arial" panose="020B0604020202020204" pitchFamily="34" charset="0"/>
              <a:buChar char="•"/>
            </a:pPr>
            <a:r>
              <a:rPr lang="en-US" b="1" dirty="0" err="1"/>
              <a:t>Jinshi</a:t>
            </a:r>
            <a:r>
              <a:rPr lang="en-US" b="1" dirty="0"/>
              <a:t> Degree</a:t>
            </a:r>
            <a:r>
              <a:rPr lang="en-US" dirty="0"/>
              <a:t>: The most prestigious degree was the </a:t>
            </a:r>
            <a:r>
              <a:rPr lang="en-US" b="1" dirty="0" err="1"/>
              <a:t>jinshi</a:t>
            </a:r>
            <a:r>
              <a:rPr lang="en-US" dirty="0"/>
              <a:t> (presented scholar). The number of men who earned this degree during the Song was </a:t>
            </a:r>
            <a:r>
              <a:rPr lang="en-US" b="1" dirty="0"/>
              <a:t>four to five times</a:t>
            </a:r>
            <a:r>
              <a:rPr lang="en-US" dirty="0"/>
              <a:t> greater than during the Tang. Despite this, the prestige of the degree remained high, and more men than ever competed for these positions.</a:t>
            </a:r>
          </a:p>
          <a:p>
            <a:r>
              <a:rPr lang="en-US" b="1" dirty="0"/>
              <a:t>2. Expansion of the Educated Class and the Role of Printing</a:t>
            </a:r>
          </a:p>
          <a:p>
            <a:r>
              <a:rPr lang="en-US" dirty="0"/>
              <a:t>One of the key factors that contributed to the expansion of the scholar-official class was the development of </a:t>
            </a:r>
            <a:r>
              <a:rPr lang="en-US" b="1" dirty="0"/>
              <a:t>printing</a:t>
            </a:r>
            <a:r>
              <a:rPr lang="en-US" dirty="0"/>
              <a:t> technology.</a:t>
            </a:r>
          </a:p>
          <a:p>
            <a:pPr>
              <a:buFont typeface="Arial" panose="020B0604020202020204" pitchFamily="34" charset="0"/>
              <a:buChar char="•"/>
            </a:pPr>
            <a:r>
              <a:rPr lang="en-US" b="1" dirty="0"/>
              <a:t>Affordable Books</a:t>
            </a:r>
            <a:r>
              <a:rPr lang="en-US" dirty="0"/>
              <a:t>: Printing made books more affordable, allowing scholars to amass large collections. This availability of books helped cultivate a more educated class of officials, as they had access to texts on Confucianism, history, philosophy, and even Buddhist scriptures.</a:t>
            </a:r>
          </a:p>
          <a:p>
            <a:pPr>
              <a:buFont typeface="Arial" panose="020B0604020202020204" pitchFamily="34" charset="0"/>
              <a:buChar char="•"/>
            </a:pPr>
            <a:r>
              <a:rPr lang="en-US" b="1" dirty="0"/>
              <a:t>Spread of Knowledge</a:t>
            </a:r>
            <a:r>
              <a:rPr lang="en-US" dirty="0"/>
              <a:t>: With cheaper books, the demand for knowledge exploded. Works on </a:t>
            </a:r>
            <a:r>
              <a:rPr lang="en-US" b="1" dirty="0"/>
              <a:t>science, medicine, philosophy, and history</a:t>
            </a:r>
            <a:r>
              <a:rPr lang="en-US" dirty="0"/>
              <a:t> were widely circulated. This intellectual ferment contributed to the flourishing of Song intellectual life and culture.</a:t>
            </a:r>
          </a:p>
          <a:p>
            <a:r>
              <a:rPr lang="en-US" b="1" dirty="0"/>
              <a:t>3. The Civil Service Examination System</a:t>
            </a:r>
          </a:p>
          <a:p>
            <a:r>
              <a:rPr lang="en-US" dirty="0"/>
              <a:t>The Song examination system became a central feature of Chinese bureaucracy:</a:t>
            </a:r>
          </a:p>
          <a:p>
            <a:pPr>
              <a:buFont typeface="Arial" panose="020B0604020202020204" pitchFamily="34" charset="0"/>
              <a:buChar char="•"/>
            </a:pPr>
            <a:r>
              <a:rPr lang="en-US" b="1" dirty="0"/>
              <a:t>Increased Participation</a:t>
            </a:r>
            <a:r>
              <a:rPr lang="en-US" dirty="0"/>
              <a:t>: Early in the Song period, around 30,000 men took the </a:t>
            </a:r>
            <a:r>
              <a:rPr lang="en-US" b="1" dirty="0"/>
              <a:t>prefectural exams</a:t>
            </a:r>
            <a:r>
              <a:rPr lang="en-US" dirty="0"/>
              <a:t>. By the end of the 11th century, that number had grown to </a:t>
            </a:r>
            <a:r>
              <a:rPr lang="en-US" b="1" dirty="0"/>
              <a:t>80,000</a:t>
            </a:r>
            <a:r>
              <a:rPr lang="en-US" dirty="0"/>
              <a:t> and reached around </a:t>
            </a:r>
            <a:r>
              <a:rPr lang="en-US" b="1" dirty="0"/>
              <a:t>400,000</a:t>
            </a:r>
            <a:r>
              <a:rPr lang="en-US" dirty="0"/>
              <a:t> by the end of the dynasty. Despite this increase, the chances of passing were slim, sometimes as low as </a:t>
            </a:r>
            <a:r>
              <a:rPr lang="en-US" b="1" dirty="0"/>
              <a:t>1 in 333</a:t>
            </a:r>
            <a:r>
              <a:rPr lang="en-US" dirty="0"/>
              <a:t>.</a:t>
            </a:r>
          </a:p>
          <a:p>
            <a:pPr>
              <a:buFont typeface="Arial" panose="020B0604020202020204" pitchFamily="34" charset="0"/>
              <a:buChar char="•"/>
            </a:pPr>
            <a:r>
              <a:rPr lang="en-US" b="1" dirty="0"/>
              <a:t>Multiple Attempts</a:t>
            </a:r>
            <a:r>
              <a:rPr lang="en-US" dirty="0"/>
              <a:t>: Many scholars took the exams multiple times before succeeding, with the average successful candidate being in his thirties.</a:t>
            </a:r>
          </a:p>
          <a:p>
            <a:pPr>
              <a:buFont typeface="Arial" panose="020B0604020202020204" pitchFamily="34" charset="0"/>
              <a:buChar char="•"/>
            </a:pPr>
            <a:r>
              <a:rPr lang="en-US" b="1" dirty="0"/>
              <a:t>Meritocracy vs. Privilege</a:t>
            </a:r>
            <a:r>
              <a:rPr lang="en-US" dirty="0"/>
              <a:t>: While many officials earned their positions through the exams, </a:t>
            </a:r>
            <a:r>
              <a:rPr lang="en-US" b="1" dirty="0"/>
              <a:t>40% of posts</a:t>
            </a:r>
            <a:r>
              <a:rPr lang="en-US" dirty="0"/>
              <a:t> were filled through </a:t>
            </a:r>
            <a:r>
              <a:rPr lang="en-US" b="1" dirty="0"/>
              <a:t>nominations</a:t>
            </a:r>
            <a:r>
              <a:rPr lang="en-US" dirty="0"/>
              <a:t> by higher-ranking officials. Sons and grandsons of officials could take advantage of this privilege, although they often had to start in lower-level positions.</a:t>
            </a:r>
          </a:p>
          <a:p>
            <a:r>
              <a:rPr lang="en-US" b="1" dirty="0"/>
              <a:t>4. The Scholar-Official Class and Social Mobility</a:t>
            </a:r>
          </a:p>
          <a:p>
            <a:r>
              <a:rPr lang="en-US" dirty="0"/>
              <a:t>The examination system did foster </a:t>
            </a:r>
            <a:r>
              <a:rPr lang="en-US" b="1" dirty="0"/>
              <a:t>some degree of social mobility</a:t>
            </a:r>
            <a:r>
              <a:rPr lang="en-US" dirty="0"/>
              <a:t>, but it was not without its limitations.</a:t>
            </a:r>
          </a:p>
          <a:p>
            <a:pPr>
              <a:buFont typeface="Arial" panose="020B0604020202020204" pitchFamily="34" charset="0"/>
              <a:buChar char="•"/>
            </a:pPr>
            <a:r>
              <a:rPr lang="en-US" b="1" dirty="0"/>
              <a:t>Meritocratic Aspirations</a:t>
            </a:r>
            <a:r>
              <a:rPr lang="en-US" dirty="0"/>
              <a:t>: Scholars from families without recent official connections had opportunities to rise through the examination system, making the Song era exceptional in comparison to other premodern societies such as Korea or Japan.</a:t>
            </a:r>
          </a:p>
          <a:p>
            <a:pPr>
              <a:buFont typeface="Arial" panose="020B0604020202020204" pitchFamily="34" charset="0"/>
              <a:buChar char="•"/>
            </a:pPr>
            <a:r>
              <a:rPr lang="en-US" b="1" dirty="0"/>
              <a:t>Elite Families</a:t>
            </a:r>
            <a:r>
              <a:rPr lang="en-US" dirty="0"/>
              <a:t>: However, scholars from </a:t>
            </a:r>
            <a:r>
              <a:rPr lang="en-US" b="1" dirty="0"/>
              <a:t>elite landholding families</a:t>
            </a:r>
            <a:r>
              <a:rPr lang="en-US" dirty="0"/>
              <a:t> were better positioned to educate their sons and prepare them for the exams. In practice, only a small number of prominent families dominated local and national politics.</a:t>
            </a:r>
          </a:p>
          <a:p>
            <a:pPr>
              <a:buFont typeface="Arial" panose="020B0604020202020204" pitchFamily="34" charset="0"/>
              <a:buChar char="•"/>
            </a:pPr>
            <a:r>
              <a:rPr lang="en-US" b="1" dirty="0"/>
              <a:t>Downward Mobility</a:t>
            </a:r>
            <a:r>
              <a:rPr lang="en-US" dirty="0"/>
              <a:t>: As land and wealth were divided among sons in each generation, </a:t>
            </a:r>
            <a:r>
              <a:rPr lang="en-US" b="1" dirty="0"/>
              <a:t>downward mobility</a:t>
            </a:r>
            <a:r>
              <a:rPr lang="en-US" dirty="0"/>
              <a:t> was always a threat for families who failed to add to their wealth. Scholars like </a:t>
            </a:r>
            <a:r>
              <a:rPr lang="en-US" b="1" dirty="0"/>
              <a:t>Yuan Cai</a:t>
            </a:r>
            <a:r>
              <a:rPr lang="en-US" dirty="0"/>
              <a:t> advised families to invest their wealth wisely to secure their economic futures.</a:t>
            </a:r>
          </a:p>
          <a:p>
            <a:r>
              <a:rPr lang="en-US" b="1" dirty="0"/>
              <a:t>5. Scholar-Officials and the Confucian Ideal</a:t>
            </a:r>
          </a:p>
          <a:p>
            <a:r>
              <a:rPr lang="en-US" dirty="0"/>
              <a:t>The Song scholar-official class derived its legitimacy from </a:t>
            </a:r>
            <a:r>
              <a:rPr lang="en-US" b="1" dirty="0"/>
              <a:t>Confucian values</a:t>
            </a:r>
            <a:r>
              <a:rPr lang="en-US" dirty="0"/>
              <a:t>. Their commitment to public service, morality, and the proper administration of government made them essential figures in Chinese governance.</a:t>
            </a:r>
          </a:p>
          <a:p>
            <a:pPr>
              <a:buFont typeface="Arial" panose="020B0604020202020204" pitchFamily="34" charset="0"/>
              <a:buChar char="•"/>
            </a:pPr>
            <a:r>
              <a:rPr lang="en-US" b="1" dirty="0"/>
              <a:t>Confucianism and Public Service</a:t>
            </a:r>
            <a:r>
              <a:rPr lang="en-US" dirty="0"/>
              <a:t>: Confucian ideals emphasized loyalty to the state, moral integrity, and serving the public good. Scholar-officials were expected to uphold these values in their official capacities.</a:t>
            </a:r>
          </a:p>
          <a:p>
            <a:pPr>
              <a:buFont typeface="Arial" panose="020B0604020202020204" pitchFamily="34" charset="0"/>
              <a:buChar char="•"/>
            </a:pPr>
            <a:r>
              <a:rPr lang="en-US" b="1" dirty="0"/>
              <a:t>Criticism and Equity</a:t>
            </a:r>
            <a:r>
              <a:rPr lang="en-US" dirty="0"/>
              <a:t>: Despite the system's meritocratic ideals, questions about the fairness of the exam system persisted. Scholars wondered if the exams truly identified the best men or simply favored those with the resources to prepare extensively.</a:t>
            </a:r>
          </a:p>
          <a:p>
            <a:r>
              <a:rPr lang="en-US" b="1" dirty="0"/>
              <a:t>6. Scholar-Officials and Cultural Life</a:t>
            </a:r>
          </a:p>
          <a:p>
            <a:r>
              <a:rPr lang="en-US" dirty="0"/>
              <a:t>Beyond their administrative roles, many scholar-officials were deeply engaged in cultural pursuits, including </a:t>
            </a:r>
            <a:r>
              <a:rPr lang="en-US" b="1" dirty="0"/>
              <a:t>art, literature, and science</a:t>
            </a:r>
            <a:r>
              <a:rPr lang="en-US" dirty="0"/>
              <a:t>.</a:t>
            </a:r>
          </a:p>
          <a:p>
            <a:pPr>
              <a:buFont typeface="Arial" panose="020B0604020202020204" pitchFamily="34" charset="0"/>
              <a:buChar char="•"/>
            </a:pPr>
            <a:r>
              <a:rPr lang="en-US" b="1" dirty="0"/>
              <a:t>Travel and Networking</a:t>
            </a:r>
            <a:r>
              <a:rPr lang="en-US" dirty="0"/>
              <a:t>: Scholar-officials often traveled great distances to attend examinations, study with renowned teachers, or take up government assignments. During their travels, they connected with other scholars, visited cultural sites, and engaged with Buddhist and Daoist clergy.</a:t>
            </a:r>
          </a:p>
          <a:p>
            <a:pPr>
              <a:buFont typeface="Arial" panose="020B0604020202020204" pitchFamily="34" charset="0"/>
              <a:buChar char="•"/>
            </a:pPr>
            <a:r>
              <a:rPr lang="en-US" b="1" dirty="0"/>
              <a:t>Men of Letters</a:t>
            </a:r>
            <a:r>
              <a:rPr lang="en-US" dirty="0"/>
              <a:t>: Song scholars were often highly skilled in multiple disciplines. For instance, </a:t>
            </a:r>
            <a:r>
              <a:rPr lang="en-US" b="1" dirty="0"/>
              <a:t>Shen Gua</a:t>
            </a:r>
            <a:r>
              <a:rPr lang="en-US" dirty="0"/>
              <a:t> was a polymath who made contributions to mathematics, geography, economics, engineering, and military strategy.</a:t>
            </a:r>
          </a:p>
          <a:p>
            <a:pPr>
              <a:buFont typeface="Arial" panose="020B0604020202020204" pitchFamily="34" charset="0"/>
              <a:buChar char="•"/>
            </a:pPr>
            <a:r>
              <a:rPr lang="en-US" b="1" dirty="0"/>
              <a:t>Art and Collecting</a:t>
            </a:r>
            <a:r>
              <a:rPr lang="en-US" dirty="0"/>
              <a:t>: Interest in </a:t>
            </a:r>
            <a:r>
              <a:rPr lang="en-US" b="1" dirty="0"/>
              <a:t>art</a:t>
            </a:r>
            <a:r>
              <a:rPr lang="en-US" dirty="0"/>
              <a:t> and </a:t>
            </a:r>
            <a:r>
              <a:rPr lang="en-US" b="1" dirty="0"/>
              <a:t>art collecting</a:t>
            </a:r>
            <a:r>
              <a:rPr lang="en-US" dirty="0"/>
              <a:t> was widespread among the educated elite. Scholars like </a:t>
            </a:r>
            <a:r>
              <a:rPr lang="en-US" b="1" dirty="0"/>
              <a:t>Su Shi</a:t>
            </a:r>
            <a:r>
              <a:rPr lang="en-US" dirty="0"/>
              <a:t> and </a:t>
            </a:r>
            <a:r>
              <a:rPr lang="en-US" b="1" dirty="0"/>
              <a:t>Mi Fu</a:t>
            </a:r>
            <a:r>
              <a:rPr lang="en-US" dirty="0"/>
              <a:t> elevated the intellectual aspects of art, valuing paintings created by scholars over those by professional painters, who they felt focused only on outward appearance rather than deeper meaning.</a:t>
            </a:r>
          </a:p>
          <a:p>
            <a:endParaRPr lang="en-US" dirty="0"/>
          </a:p>
        </p:txBody>
      </p:sp>
      <p:sp>
        <p:nvSpPr>
          <p:cNvPr id="4" name="Slide Number Placeholder 3"/>
          <p:cNvSpPr>
            <a:spLocks noGrp="1"/>
          </p:cNvSpPr>
          <p:nvPr>
            <p:ph type="sldNum" sz="quarter" idx="5"/>
          </p:nvPr>
        </p:nvSpPr>
        <p:spPr/>
        <p:txBody>
          <a:bodyPr/>
          <a:lstStyle/>
          <a:p>
            <a:pPr>
              <a:defRPr/>
            </a:pPr>
            <a:fld id="{3934367F-6C27-4B3B-981E-49EDD1CB606A}" type="slidenum">
              <a:rPr lang="en-US" altLang="en-US" smtClean="0"/>
              <a:pPr>
                <a:defRPr/>
              </a:pPr>
              <a:t>13</a:t>
            </a:fld>
            <a:endParaRPr lang="en-US" altLang="en-US"/>
          </a:p>
        </p:txBody>
      </p:sp>
    </p:spTree>
    <p:extLst>
      <p:ext uri="{BB962C8B-B14F-4D97-AF65-F5344CB8AC3E}">
        <p14:creationId xmlns:p14="http://schemas.microsoft.com/office/powerpoint/2010/main" val="356922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The Examination System's Unexpected Problem</a:t>
            </a:r>
            <a:endParaRPr lang="en-US" dirty="0"/>
          </a:p>
          <a:p>
            <a:r>
              <a:rPr lang="en-US" dirty="0"/>
              <a:t>This slide makes a point that surprises students every time: passing the same exam did not make Song officials a team. The textbook is blunt about it — </a:t>
            </a:r>
            <a:r>
              <a:rPr lang="en-US" dirty="0" err="1"/>
              <a:t>jinshi</a:t>
            </a:r>
            <a:r>
              <a:rPr lang="en-US" dirty="0"/>
              <a:t> graduates did not defend one another's interests, did not think alike, and in fact fought among themselves more bitterly than the officials of earlier dynasties had. The reason is structural. After passing the exams, competition didn't stop — it intensified. There were always more qualified men than available posts, so officials waited months or years between assignments, and getting a good post required senior patrons to recommend you. That dependency on patrons and factions meant the exam cohort fractured along lines of who sponsored whom rather than coalescing around shared credentials.</a:t>
            </a:r>
          </a:p>
          <a:p>
            <a:endParaRPr lang="en-US" dirty="0"/>
          </a:p>
          <a:p>
            <a:r>
              <a:rPr lang="en-US" dirty="0"/>
              <a:t>Fan </a:t>
            </a:r>
            <a:r>
              <a:rPr lang="en-US" dirty="0" err="1"/>
              <a:t>Zhongyan</a:t>
            </a:r>
            <a:r>
              <a:rPr lang="en-US" dirty="0"/>
              <a:t> (999–1052) is the figure who forces this problem into the open. He's worth dwelling on because he represents the best-case version of what the examination system was supposed to produce: a man of genuine moral seriousness, not a careerist. The line on your slide — "to be first in worrying about the world's troubles and last to enjoy its pleasures" — is from his essay "Yueyang Tower," written in 1046 while he was in exile. It became one of the most quoted sentences in all of classical Chinese prose, the kind of thing educated men memorized and invoked for centuries afterward. The point for your students is that Fan wasn't just saying something inspiring — he was articulating a Confucian vision of official responsibility that put public duty before personal advancement. That made him genuinely unusual and genuinely threatening to colleagues who preferred a quieter arrangement.</a:t>
            </a:r>
          </a:p>
          <a:p>
            <a:endParaRPr lang="en-US" dirty="0"/>
          </a:p>
          <a:p>
            <a:r>
              <a:rPr lang="en-US" dirty="0"/>
              <a:t>His ten-point memorial of 1043, the so-called </a:t>
            </a:r>
            <a:r>
              <a:rPr lang="en-US" dirty="0" err="1"/>
              <a:t>Qingli</a:t>
            </a:r>
            <a:r>
              <a:rPr lang="en-US" dirty="0"/>
              <a:t> Reforms, went directly at the personnel problem. The core thrust was this: the examination system was getting people in the door, but the wrong people were getting promoted once inside. His reforms targeted the prefectural recommendation system, which rewarded officials simply for seniority rather than performance, and proposed that advancement depend on actual track records of local governance. </a:t>
            </a:r>
          </a:p>
          <a:p>
            <a:endParaRPr lang="en-US" dirty="0"/>
          </a:p>
          <a:p>
            <a:r>
              <a:rPr lang="en-US" dirty="0"/>
              <a:t>He also pushed to raise official salaries substantially — the rationale being that poorly paid officials would supplement their income through corruption, so you couldn't have clean government without livable compensation. There was also a school-building component: Fan wanted prefectural schools throughout the empire so that examination preparation wasn't exclusively the province of families wealthy enough to hire private tutors.</a:t>
            </a:r>
          </a:p>
          <a:p>
            <a:endParaRPr lang="en-US" dirty="0"/>
          </a:p>
          <a:p>
            <a:r>
              <a:rPr lang="en-US" dirty="0"/>
              <a:t>The reforms lasted roughly eighteen months before collapsing. The opposition wasn't from people who disagreed on principle — it was from officials whose career advancement depended on the old seniority system, and who had the court connections to outlast Fan. He was accused of building a factional clique — precisely the charge you'd level at someone trying to install loyal reformers in key posts — and he and his allies were pushed out. Emperor </a:t>
            </a:r>
            <a:r>
              <a:rPr lang="en-US" dirty="0" err="1"/>
              <a:t>Renzong</a:t>
            </a:r>
            <a:r>
              <a:rPr lang="en-US" dirty="0"/>
              <a:t>, who had initially supported the reforms, withdrew his backing.</a:t>
            </a:r>
          </a:p>
          <a:p>
            <a:endParaRPr lang="en-US" dirty="0"/>
          </a:p>
          <a:p>
            <a:r>
              <a:rPr lang="en-US" dirty="0"/>
              <a:t>The useful analytical move here is to note that Fan's failure isn't just a story about one man losing a bureaucratic fight. It reveals a structural tension that will run through the rest of Song political history: the examination system created a large class of men with strong moral formation and genuine policy convictions, but the personnel and promotion structures rewarded those who built factional networks rather than those who governed well. Fan </a:t>
            </a:r>
            <a:r>
              <a:rPr lang="en-US" dirty="0" err="1"/>
              <a:t>Zhongyan's</a:t>
            </a:r>
            <a:r>
              <a:rPr lang="en-US" dirty="0"/>
              <a:t> career is the first act of that drama. Wang Anshi's New Policies, which you'll cover later in the chapter, are the second — bigger, more divisive, and ultimately just as unsuccessful.</a:t>
            </a:r>
          </a:p>
          <a:p>
            <a:endParaRPr lang="en-US" dirty="0"/>
          </a:p>
        </p:txBody>
      </p:sp>
      <p:sp>
        <p:nvSpPr>
          <p:cNvPr id="4" name="Slide Number Placeholder 3"/>
          <p:cNvSpPr>
            <a:spLocks noGrp="1"/>
          </p:cNvSpPr>
          <p:nvPr>
            <p:ph type="sldNum" sz="quarter" idx="5"/>
          </p:nvPr>
        </p:nvSpPr>
        <p:spPr/>
        <p:txBody>
          <a:bodyPr/>
          <a:lstStyle/>
          <a:p>
            <a:pPr>
              <a:defRPr/>
            </a:pPr>
            <a:fld id="{3934367F-6C27-4B3B-981E-49EDD1CB606A}" type="slidenum">
              <a:rPr lang="en-US" altLang="en-US" smtClean="0"/>
              <a:pPr>
                <a:defRPr/>
              </a:pPr>
              <a:t>14</a:t>
            </a:fld>
            <a:endParaRPr lang="en-US" altLang="en-US"/>
          </a:p>
        </p:txBody>
      </p:sp>
    </p:spTree>
    <p:extLst>
      <p:ext uri="{BB962C8B-B14F-4D97-AF65-F5344CB8AC3E}">
        <p14:creationId xmlns:p14="http://schemas.microsoft.com/office/powerpoint/2010/main" val="1903952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934367F-6C27-4B3B-981E-49EDD1CB606A}" type="slidenum">
              <a:rPr lang="en-US" altLang="en-US" smtClean="0"/>
              <a:pPr>
                <a:defRPr/>
              </a:pPr>
              <a:t>15</a:t>
            </a:fld>
            <a:endParaRPr lang="en-US" altLang="en-US"/>
          </a:p>
        </p:txBody>
      </p:sp>
    </p:spTree>
    <p:extLst>
      <p:ext uri="{BB962C8B-B14F-4D97-AF65-F5344CB8AC3E}">
        <p14:creationId xmlns:p14="http://schemas.microsoft.com/office/powerpoint/2010/main" val="1678048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F59BA2-165C-4CE1-A681-18459137BCC8}" type="slidenum">
              <a:rPr lang="en-US" altLang="en-US" smtClean="0"/>
              <a:pPr>
                <a:defRPr/>
              </a:pPr>
              <a:t>‹#›</a:t>
            </a:fld>
            <a:endParaRPr lang="en-US" altLang="en-US"/>
          </a:p>
        </p:txBody>
      </p:sp>
    </p:spTree>
    <p:extLst>
      <p:ext uri="{BB962C8B-B14F-4D97-AF65-F5344CB8AC3E}">
        <p14:creationId xmlns:p14="http://schemas.microsoft.com/office/powerpoint/2010/main" val="276739773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07FA0BB-922F-42CE-BEDD-E3F94A95F0B0}" type="slidenum">
              <a:rPr lang="en-US" altLang="en-US" smtClean="0"/>
              <a:pPr>
                <a:defRPr/>
              </a:pPr>
              <a:t>‹#›</a:t>
            </a:fld>
            <a:endParaRPr lang="en-US" altLang="en-US"/>
          </a:p>
        </p:txBody>
      </p:sp>
    </p:spTree>
    <p:extLst>
      <p:ext uri="{BB962C8B-B14F-4D97-AF65-F5344CB8AC3E}">
        <p14:creationId xmlns:p14="http://schemas.microsoft.com/office/powerpoint/2010/main" val="307976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7FA0BB-922F-42CE-BEDD-E3F94A95F0B0}" type="slidenum">
              <a:rPr lang="en-US" altLang="en-US" smtClean="0"/>
              <a:pPr>
                <a:defRPr/>
              </a:pPr>
              <a:t>‹#›</a:t>
            </a:fld>
            <a:endParaRPr lang="en-US" altLang="en-US"/>
          </a:p>
        </p:txBody>
      </p:sp>
    </p:spTree>
    <p:extLst>
      <p:ext uri="{BB962C8B-B14F-4D97-AF65-F5344CB8AC3E}">
        <p14:creationId xmlns:p14="http://schemas.microsoft.com/office/powerpoint/2010/main" val="1424004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7FA0BB-922F-42CE-BEDD-E3F94A95F0B0}" type="slidenum">
              <a:rPr lang="en-US" altLang="en-US" smtClean="0"/>
              <a:pPr>
                <a:defRPr/>
              </a:pPr>
              <a:t>‹#›</a:t>
            </a:fld>
            <a:endParaRPr lang="en-US" alt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69343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7FA0BB-922F-42CE-BEDD-E3F94A95F0B0}" type="slidenum">
              <a:rPr lang="en-US" altLang="en-US" smtClean="0"/>
              <a:pPr>
                <a:defRPr/>
              </a:pPr>
              <a:t>‹#›</a:t>
            </a:fld>
            <a:endParaRPr lang="en-US" altLang="en-US"/>
          </a:p>
        </p:txBody>
      </p:sp>
    </p:spTree>
    <p:extLst>
      <p:ext uri="{BB962C8B-B14F-4D97-AF65-F5344CB8AC3E}">
        <p14:creationId xmlns:p14="http://schemas.microsoft.com/office/powerpoint/2010/main" val="4028642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7FA0BB-922F-42CE-BEDD-E3F94A95F0B0}" type="slidenum">
              <a:rPr lang="en-US" altLang="en-US" smtClean="0"/>
              <a:pPr>
                <a:defRPr/>
              </a:pPr>
              <a:t>‹#›</a:t>
            </a:fld>
            <a:endParaRPr lang="en-US" altLang="en-US"/>
          </a:p>
        </p:txBody>
      </p:sp>
    </p:spTree>
    <p:extLst>
      <p:ext uri="{BB962C8B-B14F-4D97-AF65-F5344CB8AC3E}">
        <p14:creationId xmlns:p14="http://schemas.microsoft.com/office/powerpoint/2010/main" val="1099120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7FA0BB-922F-42CE-BEDD-E3F94A95F0B0}" type="slidenum">
              <a:rPr lang="en-US" altLang="en-US" smtClean="0"/>
              <a:pPr>
                <a:defRPr/>
              </a:pPr>
              <a:t>‹#›</a:t>
            </a:fld>
            <a:endParaRPr lang="en-US" altLang="en-US"/>
          </a:p>
        </p:txBody>
      </p:sp>
    </p:spTree>
    <p:extLst>
      <p:ext uri="{BB962C8B-B14F-4D97-AF65-F5344CB8AC3E}">
        <p14:creationId xmlns:p14="http://schemas.microsoft.com/office/powerpoint/2010/main" val="2709960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D7B30B-7087-487E-88B9-2DE05BBF5034}" type="slidenum">
              <a:rPr lang="en-US" altLang="en-US" smtClean="0"/>
              <a:pPr>
                <a:defRPr/>
              </a:pPr>
              <a:t>‹#›</a:t>
            </a:fld>
            <a:endParaRPr lang="en-US" altLang="en-US"/>
          </a:p>
        </p:txBody>
      </p:sp>
    </p:spTree>
    <p:extLst>
      <p:ext uri="{BB962C8B-B14F-4D97-AF65-F5344CB8AC3E}">
        <p14:creationId xmlns:p14="http://schemas.microsoft.com/office/powerpoint/2010/main" val="2767738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80A97C-0CA7-4A72-97CD-65B574974DCE}" type="slidenum">
              <a:rPr lang="en-US" altLang="en-US" smtClean="0"/>
              <a:pPr>
                <a:defRPr/>
              </a:pPr>
              <a:t>‹#›</a:t>
            </a:fld>
            <a:endParaRPr lang="en-US" altLang="en-US"/>
          </a:p>
        </p:txBody>
      </p:sp>
    </p:spTree>
    <p:extLst>
      <p:ext uri="{BB962C8B-B14F-4D97-AF65-F5344CB8AC3E}">
        <p14:creationId xmlns:p14="http://schemas.microsoft.com/office/powerpoint/2010/main" val="2526682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txBox="1">
            <a:spLocks noGrp="1"/>
          </p:cNvSpPr>
          <p:nvPr>
            <p:ph type="title"/>
          </p:nvPr>
        </p:nvSpPr>
        <p:spPr>
          <a:xfrm>
            <a:off x="304801" y="320670"/>
            <a:ext cx="9956804" cy="1431922"/>
          </a:xfrm>
        </p:spPr>
        <p:txBody>
          <a:bodyPr/>
          <a:lstStyle>
            <a:lvl1pPr>
              <a:defRPr/>
            </a:lvl1pPr>
          </a:lstStyle>
          <a:p>
            <a:pPr lvl="0"/>
            <a:r>
              <a:rPr lang="en-US"/>
              <a:t>Click to edit Master title style</a:t>
            </a:r>
          </a:p>
        </p:txBody>
      </p:sp>
      <p:sp>
        <p:nvSpPr>
          <p:cNvPr id="3" name="ClipArt Placeholder 2"/>
          <p:cNvSpPr txBox="1">
            <a:spLocks noGrp="1"/>
          </p:cNvSpPr>
          <p:nvPr>
            <p:ph type="pic" idx="4294967295"/>
          </p:nvPr>
        </p:nvSpPr>
        <p:spPr>
          <a:xfrm>
            <a:off x="304801" y="1981203"/>
            <a:ext cx="4927604" cy="4114800"/>
          </a:xfrm>
        </p:spPr>
        <p:txBody>
          <a:bodyPr/>
          <a:lstStyle>
            <a:lvl1pPr>
              <a:defRPr/>
            </a:lvl1pPr>
          </a:lstStyle>
          <a:p>
            <a:pPr lvl="0"/>
            <a:endParaRPr lang="en-US" noProof="0"/>
          </a:p>
        </p:txBody>
      </p:sp>
      <p:sp>
        <p:nvSpPr>
          <p:cNvPr id="4" name="Text Placeholder 3"/>
          <p:cNvSpPr txBox="1">
            <a:spLocks noGrp="1"/>
          </p:cNvSpPr>
          <p:nvPr>
            <p:ph type="body" idx="2"/>
          </p:nvPr>
        </p:nvSpPr>
        <p:spPr>
          <a:xfrm>
            <a:off x="5435595" y="1981203"/>
            <a:ext cx="4927604" cy="41148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10"/>
          </p:nvPr>
        </p:nvSpPr>
        <p:spPr>
          <a:xfrm>
            <a:off x="304800" y="6248400"/>
            <a:ext cx="2133600" cy="457200"/>
          </a:xfrm>
        </p:spPr>
        <p:txBody>
          <a:bodyPr/>
          <a:lstStyle>
            <a:lvl1pPr>
              <a:defRPr/>
            </a:lvl1pPr>
          </a:lstStyle>
          <a:p>
            <a:pPr>
              <a:defRPr/>
            </a:pPr>
            <a:endParaRPr/>
          </a:p>
        </p:txBody>
      </p:sp>
      <p:sp>
        <p:nvSpPr>
          <p:cNvPr id="6" name="Footer Placeholder 5"/>
          <p:cNvSpPr txBox="1">
            <a:spLocks noGrp="1"/>
          </p:cNvSpPr>
          <p:nvPr>
            <p:ph type="ftr" sz="quarter" idx="11"/>
          </p:nvPr>
        </p:nvSpPr>
        <p:spPr>
          <a:xfrm>
            <a:off x="2946400" y="6248400"/>
            <a:ext cx="4673600" cy="457200"/>
          </a:xfrm>
        </p:spPr>
        <p:txBody>
          <a:bodyPr/>
          <a:lstStyle>
            <a:lvl1pPr>
              <a:defRPr/>
            </a:lvl1pPr>
          </a:lstStyle>
          <a:p>
            <a:pPr>
              <a:defRPr/>
            </a:pPr>
            <a:endParaRPr/>
          </a:p>
        </p:txBody>
      </p:sp>
      <p:sp>
        <p:nvSpPr>
          <p:cNvPr id="7" name="Slide Number Placeholder 6"/>
          <p:cNvSpPr txBox="1">
            <a:spLocks noGrp="1"/>
          </p:cNvSpPr>
          <p:nvPr>
            <p:ph type="sldNum" sz="quarter" idx="12"/>
          </p:nvPr>
        </p:nvSpPr>
        <p:spPr>
          <a:xfrm>
            <a:off x="8331200" y="6248400"/>
            <a:ext cx="2032000" cy="457200"/>
          </a:xfrm>
        </p:spPr>
        <p:txBody>
          <a:bodyPr/>
          <a:lstStyle>
            <a:lvl1pPr>
              <a:defRPr smtClean="0"/>
            </a:lvl1pPr>
          </a:lstStyle>
          <a:p>
            <a:pPr>
              <a:defRPr/>
            </a:pPr>
            <a:fld id="{5B0A7EFC-1D2E-44DB-836F-224D97E6EB58}" type="slidenum">
              <a:rPr lang="en-US" altLang="en-US"/>
              <a:pPr>
                <a:defRPr/>
              </a:pPr>
              <a:t>‹#›</a:t>
            </a:fld>
            <a:endParaRPr lang="en-US" altLang="en-US"/>
          </a:p>
        </p:txBody>
      </p:sp>
    </p:spTree>
    <p:extLst>
      <p:ext uri="{BB962C8B-B14F-4D97-AF65-F5344CB8AC3E}">
        <p14:creationId xmlns:p14="http://schemas.microsoft.com/office/powerpoint/2010/main" val="1430921132"/>
      </p:ext>
    </p:extLst>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C6C4CBC-A8E5-4004-80F4-A699457D7303}" type="slidenum">
              <a:rPr lang="en-US" altLang="en-US" smtClean="0"/>
              <a:pPr>
                <a:defRPr/>
              </a:pPr>
              <a:t>‹#›</a:t>
            </a:fld>
            <a:endParaRPr lang="en-US" altLang="en-US"/>
          </a:p>
        </p:txBody>
      </p:sp>
    </p:spTree>
    <p:extLst>
      <p:ext uri="{BB962C8B-B14F-4D97-AF65-F5344CB8AC3E}">
        <p14:creationId xmlns:p14="http://schemas.microsoft.com/office/powerpoint/2010/main" val="310450391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D5A0FB-52AE-433F-B2CB-A2A50D055FD7}" type="slidenum">
              <a:rPr lang="en-US" altLang="en-US" smtClean="0"/>
              <a:pPr>
                <a:defRPr/>
              </a:pPr>
              <a:t>‹#›</a:t>
            </a:fld>
            <a:endParaRPr lang="en-US" altLang="en-US"/>
          </a:p>
        </p:txBody>
      </p:sp>
    </p:spTree>
    <p:extLst>
      <p:ext uri="{BB962C8B-B14F-4D97-AF65-F5344CB8AC3E}">
        <p14:creationId xmlns:p14="http://schemas.microsoft.com/office/powerpoint/2010/main" val="396065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E1BE4E-3F5F-47D1-AD65-788230763C57}" type="slidenum">
              <a:rPr lang="en-US" altLang="en-US" smtClean="0"/>
              <a:pPr>
                <a:defRPr/>
              </a:pPr>
              <a:t>‹#›</a:t>
            </a:fld>
            <a:endParaRPr lang="en-US" altLang="en-US"/>
          </a:p>
        </p:txBody>
      </p:sp>
    </p:spTree>
    <p:extLst>
      <p:ext uri="{BB962C8B-B14F-4D97-AF65-F5344CB8AC3E}">
        <p14:creationId xmlns:p14="http://schemas.microsoft.com/office/powerpoint/2010/main" val="98292285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114C965-EB7F-4947-BD62-F3298B161CF0}" type="slidenum">
              <a:rPr lang="en-US" altLang="en-US" smtClean="0"/>
              <a:pPr>
                <a:defRPr/>
              </a:pPr>
              <a:t>‹#›</a:t>
            </a:fld>
            <a:endParaRPr lang="en-US" altLang="en-US"/>
          </a:p>
        </p:txBody>
      </p:sp>
    </p:spTree>
    <p:extLst>
      <p:ext uri="{BB962C8B-B14F-4D97-AF65-F5344CB8AC3E}">
        <p14:creationId xmlns:p14="http://schemas.microsoft.com/office/powerpoint/2010/main" val="247836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D53B0E52-78F7-4566-A458-8E8633783DD5}" type="slidenum">
              <a:rPr lang="en-US" altLang="en-US" smtClean="0"/>
              <a:pPr>
                <a:defRPr/>
              </a:pPr>
              <a:t>‹#›</a:t>
            </a:fld>
            <a:endParaRPr lang="en-US" altLang="en-US"/>
          </a:p>
        </p:txBody>
      </p:sp>
    </p:spTree>
    <p:extLst>
      <p:ext uri="{BB962C8B-B14F-4D97-AF65-F5344CB8AC3E}">
        <p14:creationId xmlns:p14="http://schemas.microsoft.com/office/powerpoint/2010/main" val="253210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BE419619-4619-4FB7-A9FB-EE1277302A15}" type="slidenum">
              <a:rPr lang="en-US" altLang="en-US" smtClean="0"/>
              <a:pPr>
                <a:defRPr/>
              </a:pPr>
              <a:t>‹#›</a:t>
            </a:fld>
            <a:endParaRPr lang="en-US" altLang="en-US"/>
          </a:p>
        </p:txBody>
      </p:sp>
    </p:spTree>
    <p:extLst>
      <p:ext uri="{BB962C8B-B14F-4D97-AF65-F5344CB8AC3E}">
        <p14:creationId xmlns:p14="http://schemas.microsoft.com/office/powerpoint/2010/main" val="233385497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3AC5FA95-B3DE-4AD5-9AC4-020CFEE6494D}" type="slidenum">
              <a:rPr lang="en-US" altLang="en-US" smtClean="0"/>
              <a:pPr>
                <a:defRPr/>
              </a:pPr>
              <a:t>‹#›</a:t>
            </a:fld>
            <a:endParaRPr lang="en-US" altLang="en-US"/>
          </a:p>
        </p:txBody>
      </p:sp>
    </p:spTree>
    <p:extLst>
      <p:ext uri="{BB962C8B-B14F-4D97-AF65-F5344CB8AC3E}">
        <p14:creationId xmlns:p14="http://schemas.microsoft.com/office/powerpoint/2010/main" val="389033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1094C00-1F3C-4B32-A66E-A877B467E719}" type="slidenum">
              <a:rPr lang="en-US" altLang="en-US" smtClean="0"/>
              <a:pPr>
                <a:defRPr/>
              </a:pPr>
              <a:t>‹#›</a:t>
            </a:fld>
            <a:endParaRPr lang="en-US" altLang="en-US"/>
          </a:p>
        </p:txBody>
      </p:sp>
    </p:spTree>
    <p:extLst>
      <p:ext uri="{BB962C8B-B14F-4D97-AF65-F5344CB8AC3E}">
        <p14:creationId xmlns:p14="http://schemas.microsoft.com/office/powerpoint/2010/main" val="409846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a:defRPr/>
            </a:pPr>
            <a:fld id="{F07FA0BB-922F-42CE-BEDD-E3F94A95F0B0}" type="slidenum">
              <a:rPr lang="en-US" altLang="en-US" smtClean="0"/>
              <a:pPr>
                <a:defRPr/>
              </a:pPr>
              <a:t>‹#›</a:t>
            </a:fld>
            <a:endParaRPr lang="en-US" altLang="en-US"/>
          </a:p>
        </p:txBody>
      </p:sp>
    </p:spTree>
    <p:extLst>
      <p:ext uri="{BB962C8B-B14F-4D97-AF65-F5344CB8AC3E}">
        <p14:creationId xmlns:p14="http://schemas.microsoft.com/office/powerpoint/2010/main" val="2824433018"/>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7"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0eHqvDjCrV0?feature=oembe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ideo" Target="https://www.youtube.com/embed/U3hqKDHzYWc" TargetMode="Externa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Grp="1"/>
          </p:cNvSpPr>
          <p:nvPr>
            <p:ph type="ctrTitle"/>
          </p:nvPr>
        </p:nvSpPr>
        <p:spPr/>
        <p:txBody>
          <a:bodyPr/>
          <a:lstStyle/>
          <a:p>
            <a:r>
              <a:rPr altLang="en-US" dirty="0">
                <a:latin typeface="Garamond" panose="02020404030301010803" pitchFamily="18" charset="0"/>
              </a:rPr>
              <a:t>China Among Equals</a:t>
            </a:r>
            <a:r>
              <a:rPr lang="en-US" altLang="en-US" dirty="0">
                <a:latin typeface="Garamond" panose="02020404030301010803" pitchFamily="18" charset="0"/>
              </a:rPr>
              <a:t>: Song, Liao, Xia, and </a:t>
            </a:r>
            <a:r>
              <a:rPr lang="en-US" altLang="en-US" dirty="0" err="1">
                <a:latin typeface="Garamond" panose="02020404030301010803" pitchFamily="18" charset="0"/>
              </a:rPr>
              <a:t>Jin</a:t>
            </a:r>
            <a:endParaRPr altLang="en-US" dirty="0">
              <a:latin typeface="Garamond" panose="02020404030301010803" pitchFamily="18" charset="0"/>
            </a:endParaRPr>
          </a:p>
        </p:txBody>
      </p:sp>
      <p:sp>
        <p:nvSpPr>
          <p:cNvPr id="4099" name="Rectangle 3"/>
          <p:cNvSpPr txBox="1">
            <a:spLocks noGrp="1"/>
          </p:cNvSpPr>
          <p:nvPr>
            <p:ph type="subTitle" idx="1"/>
          </p:nvPr>
        </p:nvSpPr>
        <p:spPr/>
        <p:txBody>
          <a:bodyPr/>
          <a:lstStyle/>
          <a:p>
            <a:pPr eaLnBrk="1" hangingPunct="1"/>
            <a:r>
              <a:rPr lang="en-US" altLang="en-US" dirty="0">
                <a:latin typeface="Garamond" panose="02020404030301010803" pitchFamily="18" charset="0"/>
              </a:rPr>
              <a:t>Chapter 8</a:t>
            </a:r>
            <a:endParaRPr altLang="en-US" dirty="0">
              <a:latin typeface="Garamond" panose="020204040303010108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txBox="1">
            <a:spLocks noGrp="1"/>
          </p:cNvSpPr>
          <p:nvPr>
            <p:ph type="title"/>
          </p:nvPr>
        </p:nvSpPr>
        <p:spPr/>
        <p:txBody>
          <a:bodyPr/>
          <a:lstStyle/>
          <a:p>
            <a:pPr eaLnBrk="1" hangingPunct="1"/>
            <a:r>
              <a:rPr altLang="en-US" sz="4000">
                <a:latin typeface="Garamond" panose="02020404030301010803" pitchFamily="18" charset="0"/>
              </a:rPr>
              <a:t>The Medieval Chinese Economic Revolution: Agriculture</a:t>
            </a:r>
          </a:p>
        </p:txBody>
      </p:sp>
      <p:sp>
        <p:nvSpPr>
          <p:cNvPr id="13315" name="Rectangle 3"/>
          <p:cNvSpPr txBox="1">
            <a:spLocks noGrp="1"/>
          </p:cNvSpPr>
          <p:nvPr>
            <p:ph idx="1"/>
          </p:nvPr>
        </p:nvSpPr>
        <p:spPr/>
        <p:txBody>
          <a:bodyPr>
            <a:normAutofit lnSpcReduction="10000"/>
          </a:bodyPr>
          <a:lstStyle/>
          <a:p>
            <a:pPr eaLnBrk="1" hangingPunct="1"/>
            <a:r>
              <a:rPr lang="en-US" altLang="en-US" dirty="0">
                <a:latin typeface="Garamond" panose="02020404030301010803" pitchFamily="18" charset="0"/>
              </a:rPr>
              <a:t>Population Growth and Agricultural Advancements</a:t>
            </a:r>
          </a:p>
          <a:p>
            <a:pPr lvl="1"/>
            <a:r>
              <a:rPr lang="en-US" altLang="en-US" dirty="0">
                <a:latin typeface="Garamond" panose="02020404030301010803" pitchFamily="18" charset="0"/>
              </a:rPr>
              <a:t>50 million to 100 million </a:t>
            </a:r>
            <a:r>
              <a:rPr lang="en-US" altLang="en-US" dirty="0" err="1">
                <a:latin typeface="Garamond" panose="02020404030301010803" pitchFamily="18" charset="0"/>
              </a:rPr>
              <a:t>bv</a:t>
            </a:r>
            <a:r>
              <a:rPr lang="en-US" altLang="en-US" dirty="0">
                <a:latin typeface="Garamond" panose="02020404030301010803" pitchFamily="18" charset="0"/>
              </a:rPr>
              <a:t> 1102</a:t>
            </a:r>
          </a:p>
          <a:p>
            <a:pPr lvl="1"/>
            <a:r>
              <a:rPr lang="en-US" altLang="en-US" dirty="0">
                <a:latin typeface="Garamond" panose="02020404030301010803" pitchFamily="18" charset="0"/>
              </a:rPr>
              <a:t>Expansion of rice cultivation and multiple harvest</a:t>
            </a:r>
            <a:endParaRPr altLang="en-US" dirty="0">
              <a:latin typeface="Garamond" panose="02020404030301010803" pitchFamily="18" charset="0"/>
            </a:endParaRPr>
          </a:p>
          <a:p>
            <a:pPr eaLnBrk="1" hangingPunct="1"/>
            <a:r>
              <a:rPr altLang="en-US" dirty="0">
                <a:latin typeface="Garamond" panose="02020404030301010803" pitchFamily="18" charset="0"/>
              </a:rPr>
              <a:t>Commercialization of agriculture</a:t>
            </a:r>
            <a:endParaRPr lang="en-US" altLang="en-US" dirty="0">
              <a:latin typeface="Garamond" panose="02020404030301010803" pitchFamily="18" charset="0"/>
            </a:endParaRPr>
          </a:p>
          <a:p>
            <a:pPr lvl="1"/>
            <a:r>
              <a:rPr lang="en-US" altLang="en-US" dirty="0">
                <a:latin typeface="Garamond" panose="02020404030301010803" pitchFamily="18" charset="0"/>
              </a:rPr>
              <a:t>Commercial crops</a:t>
            </a:r>
          </a:p>
          <a:p>
            <a:pPr lvl="1"/>
            <a:r>
              <a:rPr lang="en-US" altLang="en-US" dirty="0">
                <a:latin typeface="Garamond" panose="02020404030301010803" pitchFamily="18" charset="0"/>
              </a:rPr>
              <a:t>Surplus and Trade</a:t>
            </a:r>
            <a:endParaRPr altLang="en-US" dirty="0">
              <a:latin typeface="Garamond" panose="02020404030301010803" pitchFamily="18" charset="0"/>
            </a:endParaRPr>
          </a:p>
          <a:p>
            <a:pPr lvl="1"/>
            <a:r>
              <a:rPr altLang="en-US" dirty="0">
                <a:latin typeface="Garamond" panose="02020404030301010803" pitchFamily="18" charset="0"/>
              </a:rPr>
              <a:t>Stimulates transportation and shipping industries</a:t>
            </a:r>
          </a:p>
          <a:p>
            <a:pPr eaLnBrk="1" hangingPunct="1"/>
            <a:r>
              <a:rPr altLang="en-US" dirty="0">
                <a:latin typeface="Garamond" panose="02020404030301010803" pitchFamily="18" charset="0"/>
              </a:rPr>
              <a:t>Demand for money grows – </a:t>
            </a:r>
            <a:endParaRPr lang="en-US" altLang="en-US" dirty="0">
              <a:latin typeface="Garamond" panose="02020404030301010803" pitchFamily="18" charset="0"/>
            </a:endParaRPr>
          </a:p>
          <a:p>
            <a:pPr lvl="1"/>
            <a:r>
              <a:rPr lang="en-US" altLang="en-US" dirty="0">
                <a:latin typeface="Garamond" panose="02020404030301010803" pitchFamily="18" charset="0"/>
              </a:rPr>
              <a:t>Copper coins</a:t>
            </a:r>
          </a:p>
          <a:p>
            <a:pPr lvl="1"/>
            <a:r>
              <a:rPr altLang="en-US" dirty="0">
                <a:latin typeface="Garamond" panose="02020404030301010803" pitchFamily="18" charset="0"/>
              </a:rPr>
              <a:t>worlds first paper money</a:t>
            </a:r>
            <a:endParaRPr lang="en-US" altLang="en-US" dirty="0">
              <a:latin typeface="Garamond" panose="02020404030301010803" pitchFamily="18" charset="0"/>
            </a:endParaRPr>
          </a:p>
          <a:p>
            <a:pPr lvl="1"/>
            <a:r>
              <a:rPr lang="en-US" altLang="en-US" dirty="0">
                <a:latin typeface="Garamond" panose="02020404030301010803" pitchFamily="18" charset="0"/>
              </a:rPr>
              <a:t>Government issued paper currency</a:t>
            </a:r>
            <a:endParaRPr altLang="en-US" dirty="0">
              <a:latin typeface="Garamond" panose="020204040303010108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txBox="1">
            <a:spLocks noGrp="1"/>
          </p:cNvSpPr>
          <p:nvPr>
            <p:ph type="title"/>
          </p:nvPr>
        </p:nvSpPr>
        <p:spPr/>
        <p:txBody>
          <a:bodyPr/>
          <a:lstStyle/>
          <a:p>
            <a:pPr eaLnBrk="1" hangingPunct="1"/>
            <a:r>
              <a:rPr altLang="en-US" sz="4000">
                <a:latin typeface="Garamond" panose="02020404030301010803" pitchFamily="18" charset="0"/>
              </a:rPr>
              <a:t>The Medieval Chinese Economic Revolution: Industry</a:t>
            </a:r>
          </a:p>
        </p:txBody>
      </p:sp>
      <p:sp>
        <p:nvSpPr>
          <p:cNvPr id="14339" name="Rectangle 3"/>
          <p:cNvSpPr txBox="1">
            <a:spLocks noGrp="1"/>
          </p:cNvSpPr>
          <p:nvPr>
            <p:ph idx="1"/>
          </p:nvPr>
        </p:nvSpPr>
        <p:spPr/>
        <p:txBody>
          <a:bodyPr/>
          <a:lstStyle/>
          <a:p>
            <a:pPr eaLnBrk="1" hangingPunct="1"/>
            <a:r>
              <a:rPr lang="en-US" altLang="en-US" dirty="0">
                <a:latin typeface="Garamond" panose="02020404030301010803" pitchFamily="18" charset="0"/>
              </a:rPr>
              <a:t>Industrial Growth and Technological Advancements</a:t>
            </a:r>
          </a:p>
          <a:p>
            <a:pPr lvl="1"/>
            <a:r>
              <a:rPr lang="en-US" altLang="en-US" dirty="0">
                <a:latin typeface="Garamond" panose="02020404030301010803" pitchFamily="18" charset="0"/>
              </a:rPr>
              <a:t>Iron Production</a:t>
            </a:r>
          </a:p>
          <a:p>
            <a:pPr lvl="1"/>
            <a:r>
              <a:rPr lang="en-US" altLang="en-US" dirty="0">
                <a:latin typeface="Garamond" panose="02020404030301010803" pitchFamily="18" charset="0"/>
              </a:rPr>
              <a:t>Coke and Metallurgy</a:t>
            </a:r>
          </a:p>
          <a:p>
            <a:pPr lvl="1"/>
            <a:r>
              <a:rPr lang="en-US" altLang="en-US" dirty="0">
                <a:latin typeface="Garamond" panose="02020404030301010803" pitchFamily="18" charset="0"/>
              </a:rPr>
              <a:t>Mass Production</a:t>
            </a:r>
          </a:p>
          <a:p>
            <a:pPr lvl="1"/>
            <a:r>
              <a:rPr lang="en-US" altLang="en-US" dirty="0">
                <a:latin typeface="Garamond" panose="02020404030301010803" pitchFamily="18" charset="0"/>
              </a:rPr>
              <a:t>Gun Powder</a:t>
            </a:r>
          </a:p>
          <a:p>
            <a:r>
              <a:rPr lang="en-US" altLang="en-US" dirty="0">
                <a:latin typeface="Garamond" panose="02020404030301010803" pitchFamily="18" charset="0"/>
              </a:rPr>
              <a:t>Growth of Commerce and Urbanization</a:t>
            </a:r>
          </a:p>
          <a:p>
            <a:pPr lvl="1"/>
            <a:r>
              <a:rPr lang="en-US" altLang="en-US" dirty="0">
                <a:latin typeface="Garamond" panose="02020404030301010803" pitchFamily="18" charset="0"/>
              </a:rPr>
              <a:t>Great Cities – Kaifeng and Hangzhou</a:t>
            </a:r>
          </a:p>
          <a:p>
            <a:pPr lvl="1"/>
            <a:r>
              <a:rPr lang="en-US" altLang="en-US" dirty="0">
                <a:latin typeface="Garamond" panose="02020404030301010803" pitchFamily="18" charset="0"/>
              </a:rPr>
              <a:t>Guilds and Specialization</a:t>
            </a:r>
          </a:p>
          <a:p>
            <a:pPr lvl="1"/>
            <a:r>
              <a:rPr lang="en-US" altLang="en-US" dirty="0">
                <a:latin typeface="Garamond" panose="02020404030301010803" pitchFamily="18" charset="0"/>
              </a:rPr>
              <a:t>Abolition of Curfew</a:t>
            </a:r>
            <a:endParaRPr altLang="en-US" dirty="0">
              <a:latin typeface="Garamond" panose="02020404030301010803"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p:cNvSpPr>
          <p:nvPr>
            <p:ph type="title"/>
          </p:nvPr>
        </p:nvSpPr>
        <p:spPr/>
        <p:txBody>
          <a:bodyPr/>
          <a:lstStyle/>
          <a:p>
            <a:pPr eaLnBrk="1" hangingPunct="1"/>
            <a:r>
              <a:rPr altLang="en-US">
                <a:latin typeface="Garamond" panose="02020404030301010803" pitchFamily="18" charset="0"/>
              </a:rPr>
              <a:t>International Trade</a:t>
            </a:r>
          </a:p>
        </p:txBody>
      </p:sp>
      <p:sp>
        <p:nvSpPr>
          <p:cNvPr id="15363" name="Rectangle 3"/>
          <p:cNvSpPr txBox="1">
            <a:spLocks noGrp="1"/>
          </p:cNvSpPr>
          <p:nvPr>
            <p:ph idx="1"/>
          </p:nvPr>
        </p:nvSpPr>
        <p:spPr/>
        <p:txBody>
          <a:bodyPr/>
          <a:lstStyle/>
          <a:p>
            <a:pPr eaLnBrk="1" hangingPunct="1"/>
            <a:r>
              <a:rPr altLang="en-US">
                <a:latin typeface="Garamond" panose="02020404030301010803" pitchFamily="18" charset="0"/>
              </a:rPr>
              <a:t>Trade connected all states in region</a:t>
            </a:r>
          </a:p>
          <a:p>
            <a:pPr eaLnBrk="1" hangingPunct="1"/>
            <a:r>
              <a:rPr altLang="en-US">
                <a:latin typeface="Garamond" panose="02020404030301010803" pitchFamily="18" charset="0"/>
              </a:rPr>
              <a:t>Stimulated by indemnities paid by Song</a:t>
            </a:r>
          </a:p>
          <a:p>
            <a:pPr eaLnBrk="1" hangingPunct="1"/>
            <a:r>
              <a:rPr altLang="en-US">
                <a:latin typeface="Garamond" panose="02020404030301010803" pitchFamily="18" charset="0"/>
              </a:rPr>
              <a:t>Trade goods included:</a:t>
            </a:r>
          </a:p>
          <a:p>
            <a:pPr lvl="1" eaLnBrk="1" hangingPunct="1"/>
            <a:r>
              <a:rPr altLang="en-US">
                <a:latin typeface="Garamond" panose="02020404030301010803" pitchFamily="18" charset="0"/>
              </a:rPr>
              <a:t>China exported tea, silk, coins, paper and books, porcelain, spices, etc.</a:t>
            </a:r>
          </a:p>
          <a:p>
            <a:pPr lvl="1" eaLnBrk="1" hangingPunct="1"/>
            <a:r>
              <a:rPr altLang="en-US">
                <a:latin typeface="Garamond" panose="02020404030301010803" pitchFamily="18" charset="0"/>
              </a:rPr>
              <a:t>China imported silver, horses, cotton cloths, gems, and perfumes</a:t>
            </a:r>
          </a:p>
          <a:p>
            <a:pPr eaLnBrk="1" hangingPunct="1"/>
            <a:r>
              <a:rPr altLang="en-US">
                <a:latin typeface="Garamond" panose="02020404030301010803" pitchFamily="18" charset="0"/>
              </a:rPr>
              <a:t>Maritime trade exceeds overland trade</a:t>
            </a:r>
          </a:p>
          <a:p>
            <a:pPr eaLnBrk="1" hangingPunct="1"/>
            <a:endParaRPr altLang="en-US">
              <a:latin typeface="Garamond" panose="020204040303010108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EC229-2922-127C-FDBA-37B6D4563B13}"/>
              </a:ext>
            </a:extLst>
          </p:cNvPr>
          <p:cNvSpPr>
            <a:spLocks noGrp="1"/>
          </p:cNvSpPr>
          <p:nvPr>
            <p:ph type="title"/>
          </p:nvPr>
        </p:nvSpPr>
        <p:spPr/>
        <p:txBody>
          <a:bodyPr/>
          <a:lstStyle/>
          <a:p>
            <a:r>
              <a:rPr lang="en-US" dirty="0"/>
              <a:t>Growth of the Scholar-Official Class</a:t>
            </a:r>
          </a:p>
        </p:txBody>
      </p:sp>
      <p:sp>
        <p:nvSpPr>
          <p:cNvPr id="3" name="Content Placeholder 2">
            <a:extLst>
              <a:ext uri="{FF2B5EF4-FFF2-40B4-BE49-F238E27FC236}">
                <a16:creationId xmlns:a16="http://schemas.microsoft.com/office/drawing/2014/main" id="{7B594297-8347-A7B2-45B9-BAEE50E1F9F6}"/>
              </a:ext>
            </a:extLst>
          </p:cNvPr>
          <p:cNvSpPr>
            <a:spLocks noGrp="1"/>
          </p:cNvSpPr>
          <p:nvPr>
            <p:ph idx="1"/>
          </p:nvPr>
        </p:nvSpPr>
        <p:spPr/>
        <p:txBody>
          <a:bodyPr/>
          <a:lstStyle/>
          <a:p>
            <a:r>
              <a:rPr lang="en-US" dirty="0"/>
              <a:t>Expansion of the Educated Class and the Role of Printing</a:t>
            </a:r>
          </a:p>
          <a:p>
            <a:r>
              <a:rPr lang="en-US" dirty="0"/>
              <a:t>The Civil Service Examination</a:t>
            </a:r>
          </a:p>
          <a:p>
            <a:pPr lvl="1"/>
            <a:r>
              <a:rPr lang="en-US" dirty="0"/>
              <a:t>Increased participation</a:t>
            </a:r>
          </a:p>
          <a:p>
            <a:pPr lvl="1"/>
            <a:r>
              <a:rPr lang="en-US" dirty="0"/>
              <a:t>Multiple Attempts</a:t>
            </a:r>
          </a:p>
          <a:p>
            <a:pPr lvl="1"/>
            <a:r>
              <a:rPr lang="en-US" dirty="0"/>
              <a:t>Meritocracy vs. Privilege</a:t>
            </a:r>
          </a:p>
          <a:p>
            <a:pPr lvl="2"/>
            <a:r>
              <a:rPr lang="en-US" dirty="0"/>
              <a:t>40% of posts were still filled by nominations</a:t>
            </a:r>
          </a:p>
          <a:p>
            <a:r>
              <a:rPr lang="en-US"/>
              <a:t>Social Mobility</a:t>
            </a:r>
            <a:endParaRPr lang="en-US" dirty="0"/>
          </a:p>
          <a:p>
            <a:endParaRPr lang="en-US" dirty="0"/>
          </a:p>
        </p:txBody>
      </p:sp>
    </p:spTree>
    <p:extLst>
      <p:ext uri="{BB962C8B-B14F-4D97-AF65-F5344CB8AC3E}">
        <p14:creationId xmlns:p14="http://schemas.microsoft.com/office/powerpoint/2010/main" val="1018193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txBox="1">
            <a:spLocks noGrp="1"/>
          </p:cNvSpPr>
          <p:nvPr>
            <p:ph type="title"/>
          </p:nvPr>
        </p:nvSpPr>
        <p:spPr/>
        <p:txBody>
          <a:bodyPr/>
          <a:lstStyle/>
          <a:p>
            <a:pPr eaLnBrk="1" hangingPunct="1"/>
            <a:r>
              <a:rPr altLang="en-US">
                <a:latin typeface="Garamond" panose="02020404030301010803" pitchFamily="18" charset="0"/>
              </a:rPr>
              <a:t>Reformers and Anti-Reformers</a:t>
            </a:r>
          </a:p>
        </p:txBody>
      </p:sp>
      <p:sp>
        <p:nvSpPr>
          <p:cNvPr id="18435" name="Content Placeholder 3"/>
          <p:cNvSpPr txBox="1">
            <a:spLocks noGrp="1"/>
          </p:cNvSpPr>
          <p:nvPr>
            <p:ph idx="1"/>
          </p:nvPr>
        </p:nvSpPr>
        <p:spPr/>
        <p:txBody>
          <a:bodyPr>
            <a:normAutofit fontScale="92500"/>
          </a:bodyPr>
          <a:lstStyle/>
          <a:p>
            <a:pPr eaLnBrk="1" hangingPunct="1"/>
            <a:r>
              <a:rPr altLang="en-US" sz="3600" dirty="0">
                <a:latin typeface="Garamond" panose="02020404030301010803" pitchFamily="18" charset="0"/>
              </a:rPr>
              <a:t>Examination system did not unify scholar officials</a:t>
            </a:r>
          </a:p>
          <a:p>
            <a:pPr eaLnBrk="1" hangingPunct="1"/>
            <a:r>
              <a:rPr altLang="en-US" sz="3600" dirty="0">
                <a:latin typeface="Garamond" panose="02020404030301010803" pitchFamily="18" charset="0"/>
              </a:rPr>
              <a:t>Fan </a:t>
            </a:r>
            <a:r>
              <a:rPr altLang="en-US" sz="3600" dirty="0" err="1">
                <a:latin typeface="Garamond" panose="02020404030301010803" pitchFamily="18" charset="0"/>
              </a:rPr>
              <a:t>Zhongyan</a:t>
            </a:r>
            <a:endParaRPr altLang="en-US" sz="3600" dirty="0">
              <a:latin typeface="Garamond" panose="02020404030301010803" pitchFamily="18" charset="0"/>
            </a:endParaRPr>
          </a:p>
          <a:p>
            <a:pPr lvl="1" eaLnBrk="1" hangingPunct="1"/>
            <a:r>
              <a:rPr altLang="en-US" sz="3200" dirty="0">
                <a:latin typeface="Garamond" panose="02020404030301010803" pitchFamily="18" charset="0"/>
              </a:rPr>
              <a:t>“to be first in worrying about the world’s troubles and last to enjoy its pleasures.”</a:t>
            </a:r>
          </a:p>
          <a:p>
            <a:pPr lvl="1" eaLnBrk="1" hangingPunct="1"/>
            <a:r>
              <a:rPr altLang="en-US" sz="3200" dirty="0">
                <a:latin typeface="Garamond" panose="02020404030301010803" pitchFamily="18" charset="0"/>
              </a:rPr>
              <a:t>Submitted 10 point memorial</a:t>
            </a:r>
          </a:p>
          <a:p>
            <a:pPr lvl="2" eaLnBrk="1" hangingPunct="1"/>
            <a:r>
              <a:rPr altLang="en-US" sz="2800" dirty="0">
                <a:latin typeface="Garamond" panose="02020404030301010803" pitchFamily="18" charset="0"/>
              </a:rPr>
              <a:t>Reforms to recruitment</a:t>
            </a:r>
          </a:p>
          <a:p>
            <a:pPr lvl="2" eaLnBrk="1" hangingPunct="1"/>
            <a:r>
              <a:rPr altLang="en-US" sz="2800" dirty="0">
                <a:latin typeface="Garamond" panose="02020404030301010803" pitchFamily="18" charset="0"/>
              </a:rPr>
              <a:t>Higher pay to discourage corruption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noGrp="1"/>
          </p:cNvSpPr>
          <p:nvPr>
            <p:ph type="title"/>
          </p:nvPr>
        </p:nvSpPr>
        <p:spPr/>
        <p:txBody>
          <a:bodyPr/>
          <a:lstStyle/>
          <a:p>
            <a:pPr eaLnBrk="1" hangingPunct="1"/>
            <a:r>
              <a:rPr altLang="en-US" sz="4800" dirty="0">
                <a:latin typeface="Garamond" panose="02020404030301010803" pitchFamily="18" charset="0"/>
              </a:rPr>
              <a:t>Wang </a:t>
            </a:r>
            <a:r>
              <a:rPr altLang="en-US" sz="4800" dirty="0" err="1">
                <a:latin typeface="Garamond" panose="02020404030301010803" pitchFamily="18" charset="0"/>
              </a:rPr>
              <a:t>Anshi</a:t>
            </a:r>
            <a:r>
              <a:rPr lang="en-US" altLang="en-US" sz="4800" dirty="0">
                <a:latin typeface="Garamond" panose="02020404030301010803" pitchFamily="18" charset="0"/>
              </a:rPr>
              <a:t> (1021 – 1086)</a:t>
            </a:r>
            <a:endParaRPr altLang="en-US" sz="4800" dirty="0">
              <a:latin typeface="Garamond" panose="02020404030301010803" pitchFamily="18" charset="0"/>
            </a:endParaRPr>
          </a:p>
        </p:txBody>
      </p:sp>
      <p:sp>
        <p:nvSpPr>
          <p:cNvPr id="19459" name="Content Placeholder 2"/>
          <p:cNvSpPr txBox="1">
            <a:spLocks noGrp="1"/>
          </p:cNvSpPr>
          <p:nvPr>
            <p:ph idx="1"/>
          </p:nvPr>
        </p:nvSpPr>
        <p:spPr>
          <a:xfrm>
            <a:off x="1103312" y="1600200"/>
            <a:ext cx="10442577" cy="4648199"/>
          </a:xfrm>
        </p:spPr>
        <p:txBody>
          <a:bodyPr>
            <a:normAutofit fontScale="92500" lnSpcReduction="20000"/>
          </a:bodyPr>
          <a:lstStyle/>
          <a:p>
            <a:pPr>
              <a:buFont typeface="Arial" panose="020B0604020202020204" pitchFamily="34" charset="0"/>
              <a:buChar char="•"/>
            </a:pPr>
            <a:r>
              <a:rPr lang="en-US" sz="2600" b="1" dirty="0"/>
              <a:t>Political Reformer of the Song Dynasty</a:t>
            </a:r>
            <a:endParaRPr lang="en-US" sz="2600" dirty="0"/>
          </a:p>
          <a:p>
            <a:pPr marL="742950" lvl="1" indent="-285750">
              <a:buFont typeface="Arial" panose="020B0604020202020204" pitchFamily="34" charset="0"/>
              <a:buChar char="•"/>
            </a:pPr>
            <a:r>
              <a:rPr lang="en-US" sz="2200" dirty="0"/>
              <a:t>Implemented the </a:t>
            </a:r>
            <a:r>
              <a:rPr lang="en-US" sz="2200" i="1" dirty="0"/>
              <a:t>New Policies</a:t>
            </a:r>
            <a:r>
              <a:rPr lang="en-US" sz="2200" dirty="0"/>
              <a:t> (or </a:t>
            </a:r>
            <a:r>
              <a:rPr lang="en-US" sz="2200" i="1" dirty="0"/>
              <a:t>New Laws</a:t>
            </a:r>
            <a:r>
              <a:rPr lang="en-US" sz="2200" dirty="0"/>
              <a:t>) under Emperor </a:t>
            </a:r>
            <a:r>
              <a:rPr lang="en-US" sz="2200" dirty="0" err="1"/>
              <a:t>Shenzong</a:t>
            </a:r>
            <a:endParaRPr lang="en-US" sz="2200" dirty="0"/>
          </a:p>
          <a:p>
            <a:pPr marL="742950" lvl="1" indent="-285750">
              <a:buFont typeface="Arial" panose="020B0604020202020204" pitchFamily="34" charset="0"/>
              <a:buChar char="•"/>
            </a:pPr>
            <a:r>
              <a:rPr lang="en-US" sz="2200" dirty="0"/>
              <a:t>Aimed to improve governance, reduce burdens on the poor, and strengthen the state</a:t>
            </a:r>
          </a:p>
          <a:p>
            <a:r>
              <a:rPr lang="en-US" sz="2600" b="1" dirty="0"/>
              <a:t>Notable Reforms:</a:t>
            </a:r>
            <a:endParaRPr lang="en-US" sz="2600" dirty="0"/>
          </a:p>
          <a:p>
            <a:pPr lvl="1">
              <a:buFont typeface="Arial" panose="020B0604020202020204" pitchFamily="34" charset="0"/>
              <a:buChar char="•"/>
            </a:pPr>
            <a:r>
              <a:rPr lang="en-US" sz="2200" b="1" dirty="0"/>
              <a:t>Green Sprouts Program</a:t>
            </a:r>
            <a:r>
              <a:rPr lang="en-US" sz="2200" dirty="0"/>
              <a:t>: Low-interest loans to farmers to prevent exploitation by private lenders</a:t>
            </a:r>
          </a:p>
          <a:p>
            <a:pPr lvl="1">
              <a:buFont typeface="Arial" panose="020B0604020202020204" pitchFamily="34" charset="0"/>
              <a:buChar char="•"/>
            </a:pPr>
            <a:r>
              <a:rPr lang="en-US" sz="2200" b="1" dirty="0"/>
              <a:t>Tax and Labor Reforms</a:t>
            </a:r>
            <a:r>
              <a:rPr lang="en-US" sz="2200" dirty="0"/>
              <a:t>: Reduced corvée labor and restructured the tax system</a:t>
            </a:r>
          </a:p>
          <a:p>
            <a:pPr lvl="1">
              <a:buFont typeface="Arial" panose="020B0604020202020204" pitchFamily="34" charset="0"/>
              <a:buChar char="•"/>
            </a:pPr>
            <a:r>
              <a:rPr lang="en-US" sz="2200" b="1" dirty="0"/>
              <a:t>Military Reforms</a:t>
            </a:r>
            <a:r>
              <a:rPr lang="en-US" sz="2200" dirty="0"/>
              <a:t>: Strengthened the army through professionalization and better training</a:t>
            </a:r>
          </a:p>
          <a:p>
            <a:pPr lvl="1">
              <a:buFont typeface="Arial" panose="020B0604020202020204" pitchFamily="34" charset="0"/>
              <a:buChar char="•"/>
            </a:pPr>
            <a:r>
              <a:rPr lang="en-US" sz="2200" b="1" dirty="0"/>
              <a:t>Educational Reforms</a:t>
            </a:r>
            <a:r>
              <a:rPr lang="en-US" sz="2200" dirty="0"/>
              <a:t>: Emphasized practical governance skills in the civil service exams</a:t>
            </a:r>
          </a:p>
          <a:p>
            <a:pPr>
              <a:spcBef>
                <a:spcPts val="700"/>
              </a:spcBef>
            </a:pPr>
            <a:endParaRPr altLang="en-US" sz="2400" dirty="0">
              <a:latin typeface="Garamond" panose="02020404030301010803"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noGrp="1"/>
          </p:cNvSpPr>
          <p:nvPr>
            <p:ph type="title"/>
          </p:nvPr>
        </p:nvSpPr>
        <p:spPr/>
        <p:txBody>
          <a:bodyPr/>
          <a:lstStyle/>
          <a:p>
            <a:pPr eaLnBrk="1" hangingPunct="1"/>
            <a:r>
              <a:rPr lang="en-US" dirty="0"/>
              <a:t>After </a:t>
            </a:r>
            <a:r>
              <a:rPr lang="en-US" dirty="0" err="1"/>
              <a:t>Shenzong’s</a:t>
            </a:r>
            <a:r>
              <a:rPr lang="en-US" dirty="0"/>
              <a:t> Death (1085)</a:t>
            </a:r>
            <a:endParaRPr altLang="en-US" dirty="0">
              <a:latin typeface="Garamond" panose="02020404030301010803" pitchFamily="18" charset="0"/>
            </a:endParaRPr>
          </a:p>
        </p:txBody>
      </p:sp>
      <p:sp>
        <p:nvSpPr>
          <p:cNvPr id="3" name="Content Placeholder 2">
            <a:extLst>
              <a:ext uri="{FF2B5EF4-FFF2-40B4-BE49-F238E27FC236}">
                <a16:creationId xmlns:a16="http://schemas.microsoft.com/office/drawing/2014/main" id="{F8D7D981-976F-F74E-3222-596297A34E2C}"/>
              </a:ext>
            </a:extLst>
          </p:cNvPr>
          <p:cNvSpPr>
            <a:spLocks noGrp="1"/>
          </p:cNvSpPr>
          <p:nvPr>
            <p:ph idx="1"/>
          </p:nvPr>
        </p:nvSpPr>
        <p:spPr>
          <a:xfrm>
            <a:off x="762000" y="1676400"/>
            <a:ext cx="8946541" cy="4195481"/>
          </a:xfrm>
        </p:spPr>
        <p:txBody>
          <a:bodyPr/>
          <a:lstStyle/>
          <a:p>
            <a:r>
              <a:rPr lang="en-US" dirty="0"/>
              <a:t>Conservative Backlash: Empress Dowager </a:t>
            </a:r>
            <a:r>
              <a:rPr lang="en-US" dirty="0" err="1"/>
              <a:t>Xuanren</a:t>
            </a:r>
            <a:r>
              <a:rPr lang="en-US" dirty="0"/>
              <a:t> and Sima Guang led the conservative faction</a:t>
            </a:r>
          </a:p>
          <a:p>
            <a:r>
              <a:rPr lang="en-US" dirty="0"/>
              <a:t>Repeal of Reforms: Many of Wang’s policies were reversed, returning to traditional Confucian methods</a:t>
            </a:r>
          </a:p>
          <a:p>
            <a:r>
              <a:rPr lang="en-US" dirty="0"/>
              <a:t>End of Reform Era: Focus shifted away from interventionist policies to preserving social order</a:t>
            </a:r>
          </a:p>
          <a:p>
            <a:r>
              <a:rPr lang="en-US" dirty="0"/>
              <a:t>Wang’s Retirement and Death: Wang Anshi retreated from politics and died in 1086, with his reforms largely undone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noGrp="1"/>
          </p:cNvSpPr>
          <p:nvPr>
            <p:ph type="title"/>
          </p:nvPr>
        </p:nvSpPr>
        <p:spPr/>
        <p:txBody>
          <a:bodyPr/>
          <a:lstStyle/>
          <a:p>
            <a:pPr eaLnBrk="1" hangingPunct="1"/>
            <a:r>
              <a:rPr lang="en-US" dirty="0"/>
              <a:t>The Fall of the Northern Song Dynasty (960–1127)</a:t>
            </a:r>
            <a:endParaRPr altLang="en-US" dirty="0">
              <a:latin typeface="Garamond" panose="02020404030301010803" pitchFamily="18" charset="0"/>
            </a:endParaRPr>
          </a:p>
        </p:txBody>
      </p:sp>
      <p:sp>
        <p:nvSpPr>
          <p:cNvPr id="2" name="Content Placeholder 1">
            <a:extLst>
              <a:ext uri="{FF2B5EF4-FFF2-40B4-BE49-F238E27FC236}">
                <a16:creationId xmlns:a16="http://schemas.microsoft.com/office/drawing/2014/main" id="{158E6FBD-240B-7209-375D-ED9F997F6949}"/>
              </a:ext>
            </a:extLst>
          </p:cNvPr>
          <p:cNvSpPr>
            <a:spLocks noGrp="1" noChangeArrowheads="1"/>
          </p:cNvSpPr>
          <p:nvPr>
            <p:ph idx="1"/>
          </p:nvPr>
        </p:nvSpPr>
        <p:spPr bwMode="auto">
          <a:xfrm>
            <a:off x="646111" y="1853248"/>
            <a:ext cx="10841429"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Internal Weaknesses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Economic strain due to bureaucratic inefficiency and corruption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Weak, poorly trained military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Overreliance on diplomacy (e.g., </a:t>
            </a:r>
            <a:r>
              <a:rPr kumimoji="0" lang="en-US" altLang="en-US" sz="1800" b="0" i="0" u="none" strike="noStrike" cap="none" normalizeH="0" baseline="0" dirty="0" err="1">
                <a:ln>
                  <a:noFill/>
                </a:ln>
                <a:solidFill>
                  <a:schemeClr val="tx1"/>
                </a:solidFill>
                <a:effectLst/>
                <a:latin typeface="Arial" panose="020B0604020202020204" pitchFamily="34" charset="0"/>
              </a:rPr>
              <a:t>Heqin</a:t>
            </a:r>
            <a:r>
              <a:rPr kumimoji="0" lang="en-US" altLang="en-US" sz="1800" b="0" i="0" u="none" strike="noStrike" cap="none" normalizeH="0" baseline="0" dirty="0">
                <a:ln>
                  <a:noFill/>
                </a:ln>
                <a:solidFill>
                  <a:schemeClr val="tx1"/>
                </a:solidFill>
                <a:effectLst/>
                <a:latin typeface="Arial" panose="020B0604020202020204" pitchFamily="34" charset="0"/>
              </a:rPr>
              <a:t> strategy with Liao and Jin)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External Threats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Rise of the </a:t>
            </a:r>
            <a:r>
              <a:rPr kumimoji="0" lang="en-US" altLang="en-US" sz="1800" b="1" i="0" u="none" strike="noStrike" cap="none" normalizeH="0" baseline="0" dirty="0">
                <a:ln>
                  <a:noFill/>
                </a:ln>
                <a:solidFill>
                  <a:schemeClr val="tx1"/>
                </a:solidFill>
                <a:effectLst/>
                <a:latin typeface="Arial" panose="020B0604020202020204" pitchFamily="34" charset="0"/>
              </a:rPr>
              <a:t>Jin Dynasty</a:t>
            </a:r>
            <a:r>
              <a:rPr kumimoji="0" lang="en-US" altLang="en-US" sz="1800" b="0" i="0" u="none" strike="noStrike" cap="none" normalizeH="0" baseline="0" dirty="0">
                <a:ln>
                  <a:noFill/>
                </a:ln>
                <a:solidFill>
                  <a:schemeClr val="tx1"/>
                </a:solidFill>
                <a:effectLst/>
                <a:latin typeface="Arial" panose="020B0604020202020204" pitchFamily="34" charset="0"/>
              </a:rPr>
              <a:t> (Jurchens) in 1115</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Jin-Song alliance to defeat Liao turned into betrayal</a:t>
            </a:r>
          </a:p>
          <a:p>
            <a:pPr>
              <a:buFont typeface="Arial" panose="020B0604020202020204" pitchFamily="34" charset="0"/>
              <a:buChar char="•"/>
            </a:pPr>
            <a:r>
              <a:rPr lang="en-US" b="1" dirty="0" err="1"/>
              <a:t>Jingkang</a:t>
            </a:r>
            <a:r>
              <a:rPr lang="en-US" b="1" dirty="0"/>
              <a:t> Incident (1127)</a:t>
            </a:r>
            <a:r>
              <a:rPr lang="en-US" dirty="0"/>
              <a:t>:</a:t>
            </a:r>
          </a:p>
          <a:p>
            <a:pPr marL="742950" lvl="1" indent="-285750">
              <a:buFont typeface="Arial" panose="020B0604020202020204" pitchFamily="34" charset="0"/>
              <a:buChar char="•"/>
            </a:pPr>
            <a:r>
              <a:rPr lang="en-US" dirty="0"/>
              <a:t>Jin forces captured the Song capital, Kaifeng</a:t>
            </a:r>
          </a:p>
          <a:p>
            <a:pPr marL="742950" lvl="1" indent="-285750">
              <a:buFont typeface="Arial" panose="020B0604020202020204" pitchFamily="34" charset="0"/>
              <a:buChar char="•"/>
            </a:pPr>
            <a:r>
              <a:rPr lang="en-US" dirty="0"/>
              <a:t>Emperor Huizong, Emperor </a:t>
            </a:r>
            <a:r>
              <a:rPr lang="en-US" dirty="0" err="1"/>
              <a:t>Qinzong</a:t>
            </a:r>
            <a:r>
              <a:rPr lang="en-US" dirty="0"/>
              <a:t>, and royal family members were taken as prisoners</a:t>
            </a:r>
          </a:p>
          <a:p>
            <a:r>
              <a:rPr lang="en-US" b="1" dirty="0"/>
              <a:t>Aftermath</a:t>
            </a:r>
            <a:r>
              <a:rPr lang="en-US" dirty="0"/>
              <a:t>:</a:t>
            </a:r>
          </a:p>
          <a:p>
            <a:pPr>
              <a:buFont typeface="Arial" panose="020B0604020202020204" pitchFamily="34" charset="0"/>
              <a:buChar char="•"/>
            </a:pPr>
            <a:r>
              <a:rPr lang="en-US" b="1" dirty="0"/>
              <a:t>Southern Song Dynasty (1127–1279)</a:t>
            </a:r>
            <a:r>
              <a:rPr lang="en-US" dirty="0"/>
              <a:t> established by Emperor </a:t>
            </a:r>
            <a:r>
              <a:rPr lang="en-US" dirty="0" err="1"/>
              <a:t>Gaozong</a:t>
            </a:r>
            <a:r>
              <a:rPr lang="en-US" dirty="0"/>
              <a:t> in Lin'an</a:t>
            </a:r>
          </a:p>
          <a:p>
            <a:pPr>
              <a:buFont typeface="Arial" panose="020B0604020202020204" pitchFamily="34" charset="0"/>
              <a:buChar char="•"/>
            </a:pPr>
            <a:r>
              <a:rPr lang="en-US" dirty="0"/>
              <a:t>Loss of northern territories but continued cultural and economic growth in the south</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title"/>
          </p:nvPr>
        </p:nvSpPr>
        <p:spPr/>
        <p:txBody>
          <a:bodyPr/>
          <a:lstStyle/>
          <a:p>
            <a:pPr eaLnBrk="1" hangingPunct="1"/>
            <a:r>
              <a:rPr altLang="en-US">
                <a:latin typeface="Garamond" panose="02020404030301010803" pitchFamily="18" charset="0"/>
              </a:rPr>
              <a:t>Hangzhou and Southern Song</a:t>
            </a:r>
          </a:p>
        </p:txBody>
      </p:sp>
      <p:sp>
        <p:nvSpPr>
          <p:cNvPr id="23555" name="Content Placeholder 2"/>
          <p:cNvSpPr txBox="1">
            <a:spLocks noGrp="1"/>
          </p:cNvSpPr>
          <p:nvPr>
            <p:ph sz="half" idx="1"/>
          </p:nvPr>
        </p:nvSpPr>
        <p:spPr>
          <a:xfrm>
            <a:off x="815975" y="1445941"/>
            <a:ext cx="10729914" cy="4959341"/>
          </a:xfrm>
        </p:spPr>
        <p:txBody>
          <a:bodyPr>
            <a:normAutofit/>
          </a:bodyPr>
          <a:lstStyle/>
          <a:p>
            <a:pPr eaLnBrk="1" hangingPunct="1"/>
            <a:r>
              <a:rPr lang="en-US" altLang="en-US" sz="2800" dirty="0">
                <a:latin typeface="Garamond" panose="02020404030301010803" pitchFamily="18" charset="0"/>
              </a:rPr>
              <a:t>Hangzhou established as Capital</a:t>
            </a:r>
          </a:p>
          <a:p>
            <a:pPr lvl="1"/>
            <a:r>
              <a:rPr lang="en-US" altLang="en-US" sz="2600" dirty="0">
                <a:latin typeface="Garamond" panose="02020404030301010803" pitchFamily="18" charset="0"/>
              </a:rPr>
              <a:t>Located near Grand Canal and Yangzi River Delta</a:t>
            </a:r>
          </a:p>
          <a:p>
            <a:r>
              <a:rPr lang="en-US" altLang="en-US" sz="2800" dirty="0">
                <a:latin typeface="Garamond" panose="02020404030301010803" pitchFamily="18" charset="0"/>
              </a:rPr>
              <a:t>Military Challenges</a:t>
            </a:r>
          </a:p>
          <a:p>
            <a:r>
              <a:rPr lang="en-US" altLang="en-US" sz="2800" dirty="0">
                <a:latin typeface="Garamond" panose="02020404030301010803" pitchFamily="18" charset="0"/>
              </a:rPr>
              <a:t>Economic Prosperity</a:t>
            </a:r>
          </a:p>
          <a:p>
            <a:r>
              <a:rPr lang="en-US" altLang="en-US" sz="2800" dirty="0">
                <a:latin typeface="Garamond" panose="02020404030301010803" pitchFamily="18" charset="0"/>
              </a:rPr>
              <a:t>Cultural Flourishing</a:t>
            </a:r>
          </a:p>
          <a:p>
            <a:pPr lvl="1"/>
            <a:r>
              <a:rPr lang="en-US" altLang="en-US" sz="2600" dirty="0">
                <a:latin typeface="Garamond" panose="02020404030301010803" pitchFamily="18" charset="0"/>
              </a:rPr>
              <a:t>Printing</a:t>
            </a:r>
          </a:p>
          <a:p>
            <a:pPr lvl="1"/>
            <a:r>
              <a:rPr lang="en-US" altLang="en-US" sz="2600" dirty="0">
                <a:latin typeface="Garamond" panose="02020404030301010803" pitchFamily="18" charset="0"/>
              </a:rPr>
              <a:t>Porcelain and art</a:t>
            </a:r>
          </a:p>
          <a:p>
            <a:r>
              <a:rPr lang="en-US" altLang="en-US" sz="2800" dirty="0">
                <a:latin typeface="Garamond" panose="02020404030301010803" pitchFamily="18" charset="0"/>
              </a:rPr>
              <a:t>Hangzhou grows into bustling metropolis, over 1 million people</a:t>
            </a:r>
          </a:p>
          <a:p>
            <a:r>
              <a:rPr lang="en-US" altLang="en-US" sz="2800" dirty="0">
                <a:latin typeface="Garamond" panose="02020404030301010803" pitchFamily="18" charset="0"/>
              </a:rPr>
              <a:t>Advancements in technology: </a:t>
            </a:r>
            <a:endParaRPr altLang="en-US" sz="2800" dirty="0">
              <a:latin typeface="Garamond" panose="02020404030301010803"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1395E-E336-8D58-09FF-45C90311D569}"/>
              </a:ext>
            </a:extLst>
          </p:cNvPr>
          <p:cNvSpPr>
            <a:spLocks noGrp="1"/>
          </p:cNvSpPr>
          <p:nvPr>
            <p:ph type="title"/>
          </p:nvPr>
        </p:nvSpPr>
        <p:spPr/>
        <p:txBody>
          <a:bodyPr/>
          <a:lstStyle/>
          <a:p>
            <a:r>
              <a:rPr lang="en-US" dirty="0"/>
              <a:t>Neo-Confucianism</a:t>
            </a:r>
          </a:p>
        </p:txBody>
      </p:sp>
      <p:sp>
        <p:nvSpPr>
          <p:cNvPr id="6" name="Text Placeholder 5">
            <a:extLst>
              <a:ext uri="{FF2B5EF4-FFF2-40B4-BE49-F238E27FC236}">
                <a16:creationId xmlns:a16="http://schemas.microsoft.com/office/drawing/2014/main" id="{762C1679-15EF-C82A-1F8C-2A7A92D0A5C5}"/>
              </a:ext>
            </a:extLst>
          </p:cNvPr>
          <p:cNvSpPr>
            <a:spLocks noGrp="1"/>
          </p:cNvSpPr>
          <p:nvPr>
            <p:ph type="body" idx="1"/>
          </p:nvPr>
        </p:nvSpPr>
        <p:spPr/>
        <p:txBody>
          <a:bodyPr/>
          <a:lstStyle/>
          <a:p>
            <a:r>
              <a:rPr lang="en-US" dirty="0"/>
              <a:t>Learning of the way</a:t>
            </a:r>
          </a:p>
        </p:txBody>
      </p:sp>
    </p:spTree>
    <p:extLst>
      <p:ext uri="{BB962C8B-B14F-4D97-AF65-F5344CB8AC3E}">
        <p14:creationId xmlns:p14="http://schemas.microsoft.com/office/powerpoint/2010/main" val="3918769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txBox="1">
            <a:spLocks noGrp="1"/>
          </p:cNvSpPr>
          <p:nvPr>
            <p:ph type="title"/>
          </p:nvPr>
        </p:nvSpPr>
        <p:spPr/>
        <p:txBody>
          <a:bodyPr/>
          <a:lstStyle/>
          <a:p>
            <a:pPr eaLnBrk="1" hangingPunct="1"/>
            <a:r>
              <a:rPr altLang="en-US" sz="4000">
                <a:latin typeface="Garamond" panose="02020404030301010803" pitchFamily="18" charset="0"/>
              </a:rPr>
              <a:t>The Founding of the Song Dynasty</a:t>
            </a:r>
          </a:p>
        </p:txBody>
      </p:sp>
      <p:sp>
        <p:nvSpPr>
          <p:cNvPr id="5123" name="Rectangle 3"/>
          <p:cNvSpPr txBox="1">
            <a:spLocks noGrp="1"/>
          </p:cNvSpPr>
          <p:nvPr>
            <p:ph idx="1"/>
          </p:nvPr>
        </p:nvSpPr>
        <p:spPr/>
        <p:txBody>
          <a:bodyPr/>
          <a:lstStyle/>
          <a:p>
            <a:pPr eaLnBrk="1" hangingPunct="1"/>
            <a:r>
              <a:rPr altLang="en-US">
                <a:latin typeface="Garamond" panose="02020404030301010803" pitchFamily="18" charset="0"/>
              </a:rPr>
              <a:t>Founded by general of last of the five dynasties</a:t>
            </a:r>
          </a:p>
          <a:p>
            <a:pPr eaLnBrk="1" hangingPunct="1"/>
            <a:r>
              <a:rPr altLang="en-US">
                <a:latin typeface="Garamond" panose="02020404030301010803" pitchFamily="18" charset="0"/>
              </a:rPr>
              <a:t>How to prevent decentralization</a:t>
            </a:r>
          </a:p>
          <a:p>
            <a:pPr lvl="1" eaLnBrk="1" hangingPunct="1"/>
            <a:r>
              <a:rPr altLang="en-US">
                <a:latin typeface="Garamond" panose="02020404030301010803" pitchFamily="18" charset="0"/>
              </a:rPr>
              <a:t>Encouraged generals to retire</a:t>
            </a:r>
          </a:p>
          <a:p>
            <a:pPr lvl="1" eaLnBrk="1" hangingPunct="1"/>
            <a:r>
              <a:rPr altLang="en-US">
                <a:latin typeface="Garamond" panose="02020404030301010803" pitchFamily="18" charset="0"/>
              </a:rPr>
              <a:t>Frequent rotation of troops</a:t>
            </a:r>
          </a:p>
          <a:p>
            <a:pPr lvl="1" eaLnBrk="1" hangingPunct="1"/>
            <a:r>
              <a:rPr altLang="en-US">
                <a:latin typeface="Garamond" panose="02020404030301010803" pitchFamily="18" charset="0"/>
              </a:rPr>
              <a:t>Frequent change in command</a:t>
            </a:r>
          </a:p>
          <a:p>
            <a:pPr eaLnBrk="1" hangingPunct="1"/>
            <a:r>
              <a:rPr altLang="en-US">
                <a:latin typeface="Garamond" panose="02020404030301010803" pitchFamily="18" charset="0"/>
              </a:rPr>
              <a:t>Military suffers permanent loss of status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txBox="1">
            <a:spLocks noGrp="1"/>
          </p:cNvSpPr>
          <p:nvPr>
            <p:ph type="title"/>
          </p:nvPr>
        </p:nvSpPr>
        <p:spPr>
          <a:xfrm>
            <a:off x="2286000" y="304800"/>
            <a:ext cx="7467600" cy="1295400"/>
          </a:xfrm>
        </p:spPr>
        <p:txBody>
          <a:bodyPr/>
          <a:lstStyle/>
          <a:p>
            <a:pPr eaLnBrk="1" hangingPunct="1"/>
            <a:r>
              <a:rPr altLang="en-US">
                <a:latin typeface="Garamond" panose="02020404030301010803" pitchFamily="18" charset="0"/>
              </a:rPr>
              <a:t>Revival of Confucianism and the Learning of the Way</a:t>
            </a:r>
          </a:p>
        </p:txBody>
      </p:sp>
      <p:sp>
        <p:nvSpPr>
          <p:cNvPr id="24579" name="Rectangle 3"/>
          <p:cNvSpPr txBox="1">
            <a:spLocks noGrp="1"/>
          </p:cNvSpPr>
          <p:nvPr>
            <p:ph idx="1"/>
          </p:nvPr>
        </p:nvSpPr>
        <p:spPr>
          <a:xfrm>
            <a:off x="1103312" y="2052918"/>
            <a:ext cx="9640888" cy="4195481"/>
          </a:xfrm>
        </p:spPr>
        <p:txBody>
          <a:bodyPr>
            <a:normAutofit lnSpcReduction="10000"/>
          </a:bodyPr>
          <a:lstStyle/>
          <a:p>
            <a:pPr eaLnBrk="1" hangingPunct="1"/>
            <a:r>
              <a:rPr altLang="en-US" sz="3600" dirty="0">
                <a:latin typeface="Garamond" panose="02020404030301010803" pitchFamily="18" charset="0"/>
              </a:rPr>
              <a:t>Resurgence of Confucian thought during the S</a:t>
            </a:r>
            <a:r>
              <a:rPr lang="en-US" altLang="en-US" sz="3600" dirty="0">
                <a:latin typeface="Garamond" panose="02020404030301010803" pitchFamily="18" charset="0"/>
              </a:rPr>
              <a:t>o</a:t>
            </a:r>
            <a:r>
              <a:rPr altLang="en-US" sz="3600" dirty="0">
                <a:latin typeface="Garamond" panose="02020404030301010803" pitchFamily="18" charset="0"/>
              </a:rPr>
              <a:t>ng Dynasty.  </a:t>
            </a:r>
          </a:p>
          <a:p>
            <a:pPr eaLnBrk="1" hangingPunct="1"/>
            <a:r>
              <a:rPr altLang="en-US" sz="3600" dirty="0">
                <a:latin typeface="Garamond" panose="02020404030301010803" pitchFamily="18" charset="0"/>
              </a:rPr>
              <a:t>Sought a return to the “ideal” past (fundamentalism).  </a:t>
            </a:r>
          </a:p>
          <a:p>
            <a:pPr eaLnBrk="1" hangingPunct="1"/>
            <a:r>
              <a:rPr altLang="en-US" sz="3600" dirty="0">
                <a:latin typeface="Garamond" panose="02020404030301010803" pitchFamily="18" charset="0"/>
              </a:rPr>
              <a:t>Absorbed the metaphysics of Buddhism but remained this-worldly. </a:t>
            </a:r>
          </a:p>
          <a:p>
            <a:pPr eaLnBrk="1" hangingPunct="1"/>
            <a:r>
              <a:rPr altLang="en-US" sz="3600" dirty="0">
                <a:latin typeface="Garamond" panose="02020404030301010803" pitchFamily="18" charset="0"/>
              </a:rPr>
              <a:t>Western term : Neo-Confucianism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txBox="1">
            <a:spLocks noGrp="1"/>
          </p:cNvSpPr>
          <p:nvPr>
            <p:ph type="title"/>
          </p:nvPr>
        </p:nvSpPr>
        <p:spPr>
          <a:xfrm>
            <a:off x="1752600" y="441326"/>
            <a:ext cx="7467600" cy="1311275"/>
          </a:xfrm>
        </p:spPr>
        <p:txBody>
          <a:bodyPr/>
          <a:lstStyle/>
          <a:p>
            <a:pPr eaLnBrk="1" hangingPunct="1"/>
            <a:r>
              <a:rPr altLang="en-US" sz="4000">
                <a:latin typeface="Garamond" panose="02020404030301010803" pitchFamily="18" charset="0"/>
              </a:rPr>
              <a:t>Factors Behind Revived Interest in Confucianism</a:t>
            </a:r>
          </a:p>
        </p:txBody>
      </p:sp>
      <p:sp>
        <p:nvSpPr>
          <p:cNvPr id="26627" name="Rectangle 3"/>
          <p:cNvSpPr txBox="1">
            <a:spLocks noGrp="1"/>
          </p:cNvSpPr>
          <p:nvPr>
            <p:ph idx="1"/>
          </p:nvPr>
        </p:nvSpPr>
        <p:spPr/>
        <p:txBody>
          <a:bodyPr>
            <a:normAutofit/>
          </a:bodyPr>
          <a:lstStyle/>
          <a:p>
            <a:pPr eaLnBrk="1" hangingPunct="1"/>
            <a:r>
              <a:rPr altLang="en-US" sz="3600" dirty="0">
                <a:latin typeface="Garamond" panose="02020404030301010803" pitchFamily="18" charset="0"/>
              </a:rPr>
              <a:t>Turning inward after loosing battle with northern “Barbarians”</a:t>
            </a:r>
          </a:p>
          <a:p>
            <a:pPr eaLnBrk="1" hangingPunct="1"/>
            <a:r>
              <a:rPr altLang="en-US" sz="3600" dirty="0">
                <a:latin typeface="Garamond" panose="02020404030301010803" pitchFamily="18" charset="0"/>
              </a:rPr>
              <a:t>Political disillusion during Five Dynasties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txBox="1">
            <a:spLocks noGrp="1"/>
          </p:cNvSpPr>
          <p:nvPr>
            <p:ph type="title"/>
          </p:nvPr>
        </p:nvSpPr>
        <p:spPr>
          <a:xfrm>
            <a:off x="1752600" y="990600"/>
            <a:ext cx="7467600" cy="762000"/>
          </a:xfrm>
        </p:spPr>
        <p:txBody>
          <a:bodyPr/>
          <a:lstStyle/>
          <a:p>
            <a:pPr eaLnBrk="1" hangingPunct="1"/>
            <a:r>
              <a:rPr altLang="en-US">
                <a:latin typeface="Garamond" panose="02020404030301010803" pitchFamily="18" charset="0"/>
              </a:rPr>
              <a:t>Influence of Buddhism</a:t>
            </a:r>
          </a:p>
        </p:txBody>
      </p:sp>
      <p:sp>
        <p:nvSpPr>
          <p:cNvPr id="28675" name="Rectangle 3"/>
          <p:cNvSpPr txBox="1">
            <a:spLocks noGrp="1"/>
          </p:cNvSpPr>
          <p:nvPr>
            <p:ph idx="1"/>
          </p:nvPr>
        </p:nvSpPr>
        <p:spPr/>
        <p:txBody>
          <a:bodyPr/>
          <a:lstStyle/>
          <a:p>
            <a:pPr eaLnBrk="1" hangingPunct="1"/>
            <a:r>
              <a:rPr altLang="en-US" sz="3600" dirty="0">
                <a:latin typeface="Garamond" panose="02020404030301010803" pitchFamily="18" charset="0"/>
              </a:rPr>
              <a:t>Many Neo-Confucian thinkers were students of Buddhism or Monks</a:t>
            </a:r>
          </a:p>
          <a:p>
            <a:pPr eaLnBrk="1" hangingPunct="1"/>
            <a:r>
              <a:rPr altLang="en-US" sz="3600" dirty="0">
                <a:latin typeface="Garamond" panose="02020404030301010803" pitchFamily="18" charset="0"/>
              </a:rPr>
              <a:t>Absorbed Buddhist metaphysics</a:t>
            </a:r>
          </a:p>
          <a:p>
            <a:pPr lvl="1" eaLnBrk="1" hangingPunct="1"/>
            <a:r>
              <a:rPr altLang="en-US" sz="3200" dirty="0">
                <a:latin typeface="Garamond" panose="02020404030301010803" pitchFamily="18" charset="0"/>
              </a:rPr>
              <a:t>Metaphysics: study of nature of being, existence, time, space, and causality.</a:t>
            </a:r>
            <a:endParaRPr altLang="en-US" dirty="0">
              <a:latin typeface="Garamond" panose="02020404030301010803"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txBox="1">
            <a:spLocks noGrp="1"/>
          </p:cNvSpPr>
          <p:nvPr>
            <p:ph type="title"/>
          </p:nvPr>
        </p:nvSpPr>
        <p:spPr/>
        <p:txBody>
          <a:bodyPr/>
          <a:lstStyle/>
          <a:p>
            <a:pPr eaLnBrk="1" hangingPunct="1"/>
            <a:r>
              <a:rPr altLang="en-US">
                <a:latin typeface="Garamond" panose="02020404030301010803" pitchFamily="18" charset="0"/>
              </a:rPr>
              <a:t>Neo-Confucians and their Thought</a:t>
            </a:r>
          </a:p>
        </p:txBody>
      </p:sp>
      <p:sp>
        <p:nvSpPr>
          <p:cNvPr id="29699" name="Rectangle 3"/>
          <p:cNvSpPr txBox="1">
            <a:spLocks noGrp="1"/>
          </p:cNvSpPr>
          <p:nvPr>
            <p:ph idx="1"/>
          </p:nvPr>
        </p:nvSpPr>
        <p:spPr/>
        <p:txBody>
          <a:bodyPr>
            <a:normAutofit fontScale="92500"/>
          </a:bodyPr>
          <a:lstStyle/>
          <a:p>
            <a:pPr eaLnBrk="1" hangingPunct="1"/>
            <a:r>
              <a:rPr altLang="en-US" sz="4000" dirty="0">
                <a:latin typeface="Garamond" panose="02020404030301010803" pitchFamily="18" charset="0"/>
              </a:rPr>
              <a:t>Han Yu &amp; Li Ao (fl. 9</a:t>
            </a:r>
            <a:r>
              <a:rPr altLang="en-US" sz="4000" baseline="30000" dirty="0">
                <a:latin typeface="Garamond" panose="02020404030301010803" pitchFamily="18" charset="0"/>
              </a:rPr>
              <a:t>th</a:t>
            </a:r>
            <a:r>
              <a:rPr altLang="en-US" sz="4000" dirty="0">
                <a:latin typeface="Garamond" panose="02020404030301010803" pitchFamily="18" charset="0"/>
              </a:rPr>
              <a:t> century)</a:t>
            </a:r>
          </a:p>
          <a:p>
            <a:pPr lvl="1" eaLnBrk="1" hangingPunct="1"/>
            <a:r>
              <a:rPr altLang="en-US" sz="3600" dirty="0">
                <a:latin typeface="Garamond" panose="02020404030301010803" pitchFamily="18" charset="0"/>
              </a:rPr>
              <a:t>Forerunners of Neo-Confucianism</a:t>
            </a:r>
          </a:p>
          <a:p>
            <a:pPr lvl="1" eaLnBrk="1" hangingPunct="1"/>
            <a:r>
              <a:rPr altLang="en-US" sz="3600" dirty="0">
                <a:latin typeface="Garamond" panose="02020404030301010803" pitchFamily="18" charset="0"/>
              </a:rPr>
              <a:t>Criticized Buddhism</a:t>
            </a:r>
          </a:p>
          <a:p>
            <a:pPr lvl="1" eaLnBrk="1" hangingPunct="1"/>
            <a:r>
              <a:rPr altLang="en-US" sz="3600" dirty="0">
                <a:latin typeface="Garamond" panose="02020404030301010803" pitchFamily="18" charset="0"/>
              </a:rPr>
              <a:t>Emphasized Human Nature</a:t>
            </a:r>
          </a:p>
          <a:p>
            <a:pPr lvl="1" eaLnBrk="1" hangingPunct="1"/>
            <a:r>
              <a:rPr altLang="en-US" sz="3600" dirty="0">
                <a:latin typeface="Garamond" panose="02020404030301010803" pitchFamily="18" charset="0"/>
              </a:rPr>
              <a:t>Quoted from the Great Learning &amp; The Mencius</a:t>
            </a:r>
          </a:p>
          <a:p>
            <a:pPr lvl="1" eaLnBrk="1" hangingPunct="1"/>
            <a:r>
              <a:rPr altLang="en-US" sz="3600" dirty="0">
                <a:latin typeface="Garamond" panose="02020404030301010803" pitchFamily="18" charset="0"/>
              </a:rPr>
              <a:t>Correct Transmission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txBox="1">
            <a:spLocks noGrp="1"/>
          </p:cNvSpPr>
          <p:nvPr>
            <p:ph type="title"/>
          </p:nvPr>
        </p:nvSpPr>
        <p:spPr/>
        <p:txBody>
          <a:bodyPr/>
          <a:lstStyle/>
          <a:p>
            <a:pPr eaLnBrk="1" hangingPunct="1"/>
            <a:r>
              <a:rPr altLang="en-US">
                <a:latin typeface="Garamond" panose="02020404030301010803" pitchFamily="18" charset="0"/>
              </a:rPr>
              <a:t>Neo-Confucians and their Thought</a:t>
            </a:r>
          </a:p>
        </p:txBody>
      </p:sp>
      <p:sp>
        <p:nvSpPr>
          <p:cNvPr id="30723" name="Rectangle 3"/>
          <p:cNvSpPr txBox="1">
            <a:spLocks noGrp="1"/>
          </p:cNvSpPr>
          <p:nvPr>
            <p:ph idx="1"/>
          </p:nvPr>
        </p:nvSpPr>
        <p:spPr/>
        <p:txBody>
          <a:bodyPr/>
          <a:lstStyle/>
          <a:p>
            <a:pPr eaLnBrk="1" hangingPunct="1"/>
            <a:r>
              <a:rPr altLang="en-US" sz="4000" dirty="0">
                <a:latin typeface="Garamond" panose="02020404030301010803" pitchFamily="18" charset="0"/>
              </a:rPr>
              <a:t>Multiple Schools – Li Xue, Xin Xue</a:t>
            </a:r>
          </a:p>
          <a:p>
            <a:pPr eaLnBrk="1" hangingPunct="1"/>
            <a:r>
              <a:rPr altLang="en-US" sz="4000" dirty="0">
                <a:latin typeface="Garamond" panose="02020404030301010803" pitchFamily="18" charset="0"/>
              </a:rPr>
              <a:t>Zhou </a:t>
            </a:r>
            <a:r>
              <a:rPr altLang="en-US" sz="4000" dirty="0" err="1">
                <a:latin typeface="Garamond" panose="02020404030301010803" pitchFamily="18" charset="0"/>
              </a:rPr>
              <a:t>Dunyi</a:t>
            </a:r>
            <a:r>
              <a:rPr altLang="en-US" sz="4000" dirty="0">
                <a:latin typeface="Garamond" panose="02020404030301010803" pitchFamily="18" charset="0"/>
              </a:rPr>
              <a:t> (1017-1073)</a:t>
            </a:r>
          </a:p>
          <a:p>
            <a:pPr lvl="1" eaLnBrk="1" hangingPunct="1"/>
            <a:r>
              <a:rPr altLang="en-US" sz="3600" dirty="0">
                <a:latin typeface="Garamond" panose="02020404030301010803" pitchFamily="18" charset="0"/>
              </a:rPr>
              <a:t>Influenced by Taoism and the I Qing</a:t>
            </a:r>
          </a:p>
          <a:p>
            <a:pPr lvl="1" eaLnBrk="1" hangingPunct="1"/>
            <a:r>
              <a:rPr altLang="en-US" sz="3600" dirty="0">
                <a:latin typeface="Garamond" panose="02020404030301010803" pitchFamily="18" charset="0"/>
              </a:rPr>
              <a:t>Made extensive use of Tai-qi (Supreme Ultimate)</a:t>
            </a:r>
            <a:endParaRPr altLang="en-US" dirty="0">
              <a:latin typeface="Garamond" panose="02020404030301010803"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hou Tuni - Diagra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Unlocking the Secrets of the Diagram of the Supreme Ultimate: Zhou Dunyi  Neo-Confucianism Explained">
            <a:hlinkClick r:id="" action="ppaction://media"/>
            <a:extLst>
              <a:ext uri="{FF2B5EF4-FFF2-40B4-BE49-F238E27FC236}">
                <a16:creationId xmlns:a16="http://schemas.microsoft.com/office/drawing/2014/main" id="{5E7ECBC7-06F3-75BC-9904-26C0A6AB23DA}"/>
              </a:ext>
            </a:extLst>
          </p:cNvPr>
          <p:cNvPicPr>
            <a:picLocks noRot="1" noChangeAspect="1"/>
          </p:cNvPicPr>
          <p:nvPr>
            <a:videoFile r:link="rId1"/>
          </p:nvPr>
        </p:nvPicPr>
        <p:blipFill>
          <a:blip r:embed="rId3"/>
          <a:stretch>
            <a:fillRect/>
          </a:stretch>
        </p:blipFill>
        <p:spPr>
          <a:xfrm>
            <a:off x="22225" y="0"/>
            <a:ext cx="12147550" cy="6858000"/>
          </a:xfrm>
          <a:prstGeom prst="rect">
            <a:avLst/>
          </a:prstGeom>
        </p:spPr>
      </p:pic>
    </p:spTree>
    <p:extLst>
      <p:ext uri="{BB962C8B-B14F-4D97-AF65-F5344CB8AC3E}">
        <p14:creationId xmlns:p14="http://schemas.microsoft.com/office/powerpoint/2010/main" val="424523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txBox="1">
            <a:spLocks noGrp="1"/>
          </p:cNvSpPr>
          <p:nvPr>
            <p:ph type="title"/>
          </p:nvPr>
        </p:nvSpPr>
        <p:spPr/>
        <p:txBody>
          <a:bodyPr/>
          <a:lstStyle/>
          <a:p>
            <a:pPr eaLnBrk="1" hangingPunct="1"/>
            <a:r>
              <a:rPr altLang="en-US">
                <a:latin typeface="Garamond" panose="02020404030301010803" pitchFamily="18" charset="0"/>
              </a:rPr>
              <a:t>Neo-Confucians and their Thought</a:t>
            </a:r>
          </a:p>
        </p:txBody>
      </p:sp>
      <p:sp>
        <p:nvSpPr>
          <p:cNvPr id="32771" name="Rectangle 3"/>
          <p:cNvSpPr txBox="1">
            <a:spLocks noGrp="1"/>
          </p:cNvSpPr>
          <p:nvPr>
            <p:ph idx="1"/>
          </p:nvPr>
        </p:nvSpPr>
        <p:spPr/>
        <p:txBody>
          <a:bodyPr>
            <a:normAutofit lnSpcReduction="10000"/>
          </a:bodyPr>
          <a:lstStyle/>
          <a:p>
            <a:pPr eaLnBrk="1" hangingPunct="1">
              <a:lnSpc>
                <a:spcPct val="90000"/>
              </a:lnSpc>
            </a:pPr>
            <a:r>
              <a:rPr altLang="en-US" sz="3200" dirty="0">
                <a:latin typeface="Garamond" panose="02020404030301010803" pitchFamily="18" charset="0"/>
              </a:rPr>
              <a:t>Cheng Hao &amp; Cheng Yi</a:t>
            </a:r>
          </a:p>
          <a:p>
            <a:pPr lvl="1" eaLnBrk="1" hangingPunct="1">
              <a:lnSpc>
                <a:spcPct val="90000"/>
              </a:lnSpc>
            </a:pPr>
            <a:r>
              <a:rPr altLang="en-US" sz="2800" dirty="0">
                <a:latin typeface="Garamond" panose="02020404030301010803" pitchFamily="18" charset="0"/>
              </a:rPr>
              <a:t>Students of Zhou </a:t>
            </a:r>
            <a:r>
              <a:rPr altLang="en-US" sz="2800" dirty="0" err="1">
                <a:latin typeface="Garamond" panose="02020404030301010803" pitchFamily="18" charset="0"/>
              </a:rPr>
              <a:t>Dunyi</a:t>
            </a:r>
            <a:endParaRPr altLang="en-US" sz="2800" dirty="0">
              <a:latin typeface="Garamond" panose="02020404030301010803" pitchFamily="18" charset="0"/>
            </a:endParaRPr>
          </a:p>
          <a:p>
            <a:pPr lvl="1" eaLnBrk="1" hangingPunct="1">
              <a:lnSpc>
                <a:spcPct val="90000"/>
              </a:lnSpc>
            </a:pPr>
            <a:r>
              <a:rPr altLang="en-US" sz="2800" dirty="0">
                <a:latin typeface="Garamond" panose="02020404030301010803" pitchFamily="18" charset="0"/>
              </a:rPr>
              <a:t>Principle</a:t>
            </a:r>
          </a:p>
          <a:p>
            <a:pPr lvl="1" eaLnBrk="1" hangingPunct="1">
              <a:lnSpc>
                <a:spcPct val="90000"/>
              </a:lnSpc>
            </a:pPr>
            <a:r>
              <a:rPr altLang="en-US" sz="2800" dirty="0">
                <a:latin typeface="Garamond" panose="02020404030301010803" pitchFamily="18" charset="0"/>
              </a:rPr>
              <a:t>Quoted from Doctrine of the Mean</a:t>
            </a:r>
          </a:p>
          <a:p>
            <a:pPr lvl="1" eaLnBrk="1" hangingPunct="1">
              <a:lnSpc>
                <a:spcPct val="90000"/>
              </a:lnSpc>
            </a:pPr>
            <a:r>
              <a:rPr altLang="en-US" sz="2800" dirty="0">
                <a:latin typeface="Garamond" panose="02020404030301010803" pitchFamily="18" charset="0"/>
              </a:rPr>
              <a:t>Four Books</a:t>
            </a:r>
          </a:p>
          <a:p>
            <a:pPr lvl="2" eaLnBrk="1" hangingPunct="1">
              <a:lnSpc>
                <a:spcPct val="90000"/>
              </a:lnSpc>
            </a:pPr>
            <a:r>
              <a:rPr altLang="en-US" sz="2400" dirty="0">
                <a:latin typeface="Garamond" panose="02020404030301010803" pitchFamily="18" charset="0"/>
              </a:rPr>
              <a:t>Analects</a:t>
            </a:r>
          </a:p>
          <a:p>
            <a:pPr lvl="2" eaLnBrk="1" hangingPunct="1">
              <a:lnSpc>
                <a:spcPct val="90000"/>
              </a:lnSpc>
            </a:pPr>
            <a:r>
              <a:rPr altLang="en-US" sz="2400" dirty="0">
                <a:latin typeface="Garamond" panose="02020404030301010803" pitchFamily="18" charset="0"/>
              </a:rPr>
              <a:t>Mencius</a:t>
            </a:r>
          </a:p>
          <a:p>
            <a:pPr lvl="2" eaLnBrk="1" hangingPunct="1">
              <a:lnSpc>
                <a:spcPct val="90000"/>
              </a:lnSpc>
            </a:pPr>
            <a:r>
              <a:rPr altLang="en-US" sz="2400" dirty="0">
                <a:latin typeface="Garamond" panose="02020404030301010803" pitchFamily="18" charset="0"/>
              </a:rPr>
              <a:t>Great Learning</a:t>
            </a:r>
          </a:p>
          <a:p>
            <a:pPr lvl="2" eaLnBrk="1" hangingPunct="1">
              <a:lnSpc>
                <a:spcPct val="90000"/>
              </a:lnSpc>
            </a:pPr>
            <a:r>
              <a:rPr altLang="en-US" sz="2400" dirty="0">
                <a:latin typeface="Garamond" panose="02020404030301010803" pitchFamily="18" charset="0"/>
              </a:rPr>
              <a:t>Doctrine of Mean</a:t>
            </a:r>
            <a:endParaRPr altLang="en-US" dirty="0">
              <a:latin typeface="Garamond" panose="02020404030301010803"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txBox="1">
            <a:spLocks noGrp="1"/>
          </p:cNvSpPr>
          <p:nvPr>
            <p:ph type="title"/>
          </p:nvPr>
        </p:nvSpPr>
        <p:spPr/>
        <p:txBody>
          <a:bodyPr/>
          <a:lstStyle/>
          <a:p>
            <a:pPr eaLnBrk="1" hangingPunct="1"/>
            <a:r>
              <a:rPr altLang="en-US">
                <a:latin typeface="Garamond" panose="02020404030301010803" pitchFamily="18" charset="0"/>
              </a:rPr>
              <a:t>Neo-Confucians and their Thought</a:t>
            </a:r>
          </a:p>
        </p:txBody>
      </p:sp>
      <p:pic>
        <p:nvPicPr>
          <p:cNvPr id="33796" name="Picture 6" descr="Zhu Xi"/>
          <p:cNvPicPr>
            <a:picLocks noGrp="1" noChangeAspect="1"/>
          </p:cNvPicPr>
          <p:nvPr>
            <p:ph type="pic" idx="4294967295"/>
          </p:nvPr>
        </p:nvPicPr>
        <p:blipFill>
          <a:blip r:embed="rId2">
            <a:extLst>
              <a:ext uri="{28A0092B-C50C-407E-A947-70E740481C1C}">
                <a14:useLocalDpi xmlns:a14="http://schemas.microsoft.com/office/drawing/2010/main" val="0"/>
              </a:ext>
            </a:extLst>
          </a:blip>
          <a:srcRect/>
          <a:stretch>
            <a:fillRect/>
          </a:stretch>
        </p:blipFill>
        <p:spPr>
          <a:xfrm>
            <a:off x="2016125" y="1981200"/>
            <a:ext cx="3168650" cy="4114800"/>
          </a:xfrm>
        </p:spPr>
      </p:pic>
      <p:sp>
        <p:nvSpPr>
          <p:cNvPr id="33795" name="Rectangle 3"/>
          <p:cNvSpPr txBox="1">
            <a:spLocks noGrp="1"/>
          </p:cNvSpPr>
          <p:nvPr>
            <p:ph type="body" idx="2"/>
          </p:nvPr>
        </p:nvSpPr>
        <p:spPr/>
        <p:txBody>
          <a:bodyPr/>
          <a:lstStyle/>
          <a:p>
            <a:pPr>
              <a:spcBef>
                <a:spcPts val="700"/>
              </a:spcBef>
            </a:pPr>
            <a:r>
              <a:rPr altLang="en-US" sz="2800">
                <a:latin typeface="Garamond" panose="02020404030301010803" pitchFamily="18" charset="0"/>
              </a:rPr>
              <a:t>Zhu Xi (1130-1200)</a:t>
            </a:r>
          </a:p>
          <a:p>
            <a:pPr lvl="1">
              <a:spcBef>
                <a:spcPts val="600"/>
              </a:spcBef>
            </a:pPr>
            <a:r>
              <a:rPr altLang="en-US" sz="2400">
                <a:latin typeface="Garamond" panose="02020404030301010803" pitchFamily="18" charset="0"/>
              </a:rPr>
              <a:t>Synthesize</a:t>
            </a:r>
          </a:p>
          <a:p>
            <a:pPr lvl="1">
              <a:spcBef>
                <a:spcPts val="600"/>
              </a:spcBef>
            </a:pPr>
            <a:r>
              <a:rPr altLang="en-US" sz="2400">
                <a:latin typeface="Garamond" panose="02020404030301010803" pitchFamily="18" charset="0"/>
              </a:rPr>
              <a:t>Expurgate</a:t>
            </a:r>
          </a:p>
          <a:p>
            <a:pPr lvl="1">
              <a:spcBef>
                <a:spcPts val="600"/>
              </a:spcBef>
            </a:pPr>
            <a:r>
              <a:rPr altLang="en-US" sz="2400">
                <a:latin typeface="Garamond" panose="02020404030301010803" pitchFamily="18" charset="0"/>
              </a:rPr>
              <a:t>Monistic-dualism</a:t>
            </a:r>
          </a:p>
          <a:p>
            <a:pPr>
              <a:spcBef>
                <a:spcPts val="700"/>
              </a:spcBef>
            </a:pPr>
            <a:r>
              <a:rPr altLang="en-US" sz="2800">
                <a:latin typeface="Garamond" panose="02020404030301010803" pitchFamily="18" charset="0"/>
              </a:rPr>
              <a:t>Cultural Stability</a:t>
            </a:r>
          </a:p>
          <a:p>
            <a:pPr>
              <a:spcBef>
                <a:spcPts val="700"/>
              </a:spcBef>
            </a:pPr>
            <a:r>
              <a:rPr altLang="en-US" sz="2800">
                <a:latin typeface="Garamond" panose="02020404030301010803" pitchFamily="18" charset="0"/>
              </a:rPr>
              <a:t>Exported to Korea &amp; Japan</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spcBef>
                <a:spcPts val="0"/>
              </a:spcBef>
              <a:defRPr/>
            </a:pPr>
            <a:r>
              <a:rPr dirty="0"/>
              <a:t>Footbinding</a:t>
            </a:r>
          </a:p>
        </p:txBody>
      </p:sp>
      <p:sp>
        <p:nvSpPr>
          <p:cNvPr id="34819" name="Text Placeholder 7"/>
          <p:cNvSpPr txBox="1">
            <a:spLocks noGrp="1"/>
          </p:cNvSpPr>
          <p:nvPr>
            <p:ph type="body" idx="1"/>
          </p:nvPr>
        </p:nvSpPr>
        <p:spPr/>
        <p:txBody>
          <a:bodyPr/>
          <a:lstStyle/>
          <a:p>
            <a:pPr eaLnBrk="1" hangingPunct="1"/>
            <a:r>
              <a:rPr altLang="en-US">
                <a:latin typeface="Garamond" panose="02020404030301010803" pitchFamily="18" charset="0"/>
              </a:rPr>
              <a:t>A National Fetish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txBox="1">
            <a:spLocks noGrp="1"/>
          </p:cNvSpPr>
          <p:nvPr>
            <p:ph type="title"/>
          </p:nvPr>
        </p:nvSpPr>
        <p:spPr>
          <a:xfrm>
            <a:off x="1981200" y="809626"/>
            <a:ext cx="8534400" cy="608013"/>
          </a:xfrm>
        </p:spPr>
        <p:txBody>
          <a:bodyPr/>
          <a:lstStyle/>
          <a:p>
            <a:pPr eaLnBrk="1" hangingPunct="1"/>
            <a:r>
              <a:rPr altLang="en-US" sz="4000">
                <a:latin typeface="Garamond" panose="02020404030301010803" pitchFamily="18" charset="0"/>
              </a:rPr>
              <a:t>Toleration of non-Chinese presence</a:t>
            </a:r>
          </a:p>
        </p:txBody>
      </p:sp>
      <p:sp>
        <p:nvSpPr>
          <p:cNvPr id="8195" name="Rectangle 3"/>
          <p:cNvSpPr txBox="1">
            <a:spLocks noGrp="1"/>
          </p:cNvSpPr>
          <p:nvPr>
            <p:ph idx="1"/>
          </p:nvPr>
        </p:nvSpPr>
        <p:spPr/>
        <p:txBody>
          <a:bodyPr/>
          <a:lstStyle/>
          <a:p>
            <a:pPr eaLnBrk="1" hangingPunct="1"/>
            <a:r>
              <a:rPr altLang="en-US">
                <a:latin typeface="Garamond" panose="02020404030301010803" pitchFamily="18" charset="0"/>
              </a:rPr>
              <a:t>Liao Dynasty founded by Khitan</a:t>
            </a:r>
          </a:p>
          <a:p>
            <a:pPr lvl="1" eaLnBrk="1" hangingPunct="1"/>
            <a:r>
              <a:rPr altLang="en-US">
                <a:latin typeface="Garamond" panose="02020404030301010803" pitchFamily="18" charset="0"/>
              </a:rPr>
              <a:t>Occupied 16 prefectures on Chinese side of Great Wall</a:t>
            </a:r>
          </a:p>
          <a:p>
            <a:pPr lvl="1" eaLnBrk="1" hangingPunct="1"/>
            <a:r>
              <a:rPr altLang="en-US">
                <a:latin typeface="Garamond" panose="02020404030301010803" pitchFamily="18" charset="0"/>
              </a:rPr>
              <a:t>Treaty of 1005 provided for cession of territory back to Song; Song sent Liao contributions of silk and silver (“bought off”)</a:t>
            </a:r>
          </a:p>
          <a:p>
            <a:pPr eaLnBrk="1" hangingPunct="1"/>
            <a:r>
              <a:rPr altLang="en-US">
                <a:latin typeface="Garamond" panose="02020404030301010803" pitchFamily="18" charset="0"/>
              </a:rPr>
              <a:t>Tribute was humiliating but cheaper</a:t>
            </a:r>
          </a:p>
          <a:p>
            <a:pPr eaLnBrk="1" hangingPunct="1"/>
            <a:endParaRPr altLang="en-US">
              <a:latin typeface="Garamond" panose="02020404030301010803" pitchFamily="18"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txBox="1">
            <a:spLocks noGrp="1"/>
          </p:cNvSpPr>
          <p:nvPr>
            <p:ph type="title"/>
          </p:nvPr>
        </p:nvSpPr>
        <p:spPr/>
        <p:txBody>
          <a:bodyPr/>
          <a:lstStyle/>
          <a:p>
            <a:pPr eaLnBrk="1" hangingPunct="1"/>
            <a:r>
              <a:rPr altLang="en-US">
                <a:latin typeface="Garamond" panose="02020404030301010803" pitchFamily="18" charset="0"/>
              </a:rPr>
              <a:t>Footbinding</a:t>
            </a:r>
          </a:p>
        </p:txBody>
      </p:sp>
      <p:sp>
        <p:nvSpPr>
          <p:cNvPr id="35843" name="Content Placeholder 5"/>
          <p:cNvSpPr txBox="1">
            <a:spLocks noGrp="1"/>
          </p:cNvSpPr>
          <p:nvPr>
            <p:ph sz="half" idx="1"/>
          </p:nvPr>
        </p:nvSpPr>
        <p:spPr/>
        <p:txBody>
          <a:bodyPr/>
          <a:lstStyle/>
          <a:p>
            <a:pPr eaLnBrk="1" hangingPunct="1"/>
            <a:r>
              <a:rPr altLang="en-US">
                <a:latin typeface="Garamond" panose="02020404030301010803" pitchFamily="18" charset="0"/>
              </a:rPr>
              <a:t>“Golden Lotus” – A three inch foot</a:t>
            </a:r>
          </a:p>
          <a:p>
            <a:pPr eaLnBrk="1" hangingPunct="1"/>
            <a:r>
              <a:rPr altLang="en-US">
                <a:latin typeface="Garamond" panose="02020404030301010803" pitchFamily="18" charset="0"/>
              </a:rPr>
              <a:t>Process begins from ages 5 – 7</a:t>
            </a:r>
          </a:p>
          <a:p>
            <a:pPr eaLnBrk="1" hangingPunct="1"/>
            <a:r>
              <a:rPr altLang="en-US">
                <a:latin typeface="Garamond" panose="02020404030301010803" pitchFamily="18" charset="0"/>
              </a:rPr>
              <a:t>Two year process</a:t>
            </a:r>
          </a:p>
          <a:p>
            <a:pPr eaLnBrk="1" hangingPunct="1"/>
            <a:r>
              <a:rPr altLang="en-US">
                <a:latin typeface="Garamond" panose="02020404030301010803" pitchFamily="18" charset="0"/>
              </a:rPr>
              <a:t>Risk of Sepsis and Death</a:t>
            </a:r>
          </a:p>
          <a:p>
            <a:pPr eaLnBrk="1" hangingPunct="1"/>
            <a:r>
              <a:rPr altLang="en-US">
                <a:latin typeface="Garamond" panose="02020404030301010803" pitchFamily="18" charset="0"/>
              </a:rPr>
              <a:t>Upward Marriage and the sexualization of the foot</a:t>
            </a:r>
          </a:p>
          <a:p>
            <a:pPr eaLnBrk="1" hangingPunct="1"/>
            <a:endParaRPr altLang="en-US">
              <a:latin typeface="Garamond" panose="02020404030301010803" pitchFamily="18" charset="0"/>
            </a:endParaRPr>
          </a:p>
        </p:txBody>
      </p:sp>
      <p:pic>
        <p:nvPicPr>
          <p:cNvPr id="35844" name="Content Placeholder 7" descr="lotus-bud1.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65801" y="2152024"/>
            <a:ext cx="3298825" cy="400810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txBox="1">
            <a:spLocks noGrp="1"/>
          </p:cNvSpPr>
          <p:nvPr>
            <p:ph type="title"/>
          </p:nvPr>
        </p:nvSpPr>
        <p:spPr/>
        <p:txBody>
          <a:bodyPr/>
          <a:lstStyle/>
          <a:p>
            <a:pPr eaLnBrk="1" hangingPunct="1"/>
            <a:r>
              <a:rPr altLang="en-US">
                <a:latin typeface="Garamond" panose="02020404030301010803" pitchFamily="18" charset="0"/>
              </a:rPr>
              <a:t>In Her Own Words</a:t>
            </a:r>
          </a:p>
        </p:txBody>
      </p:sp>
      <p:pic>
        <p:nvPicPr>
          <p:cNvPr id="2" name="Online Media 1" title="Chinese Footbinding &amp;quot;In Her Own Words&amp;quot;">
            <a:hlinkClick r:id="" action="ppaction://media"/>
            <a:extLst>
              <a:ext uri="{FF2B5EF4-FFF2-40B4-BE49-F238E27FC236}">
                <a16:creationId xmlns:a16="http://schemas.microsoft.com/office/drawing/2014/main" id="{DB119794-D017-4CCF-911A-526E43ED573D}"/>
              </a:ext>
            </a:extLst>
          </p:cNvPr>
          <p:cNvPicPr>
            <a:picLocks noRot="1" noChangeAspect="1"/>
          </p:cNvPicPr>
          <p:nvPr>
            <a:videoFile r:link="rId1"/>
          </p:nvPr>
        </p:nvPicPr>
        <p:blipFill>
          <a:blip r:embed="rId4"/>
          <a:stretch>
            <a:fillRect/>
          </a:stretch>
        </p:blipFill>
        <p:spPr>
          <a:xfrm>
            <a:off x="2235200" y="1752600"/>
            <a:ext cx="7721600" cy="43434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txBox="1">
            <a:spLocks noGrp="1"/>
          </p:cNvSpPr>
          <p:nvPr>
            <p:ph type="title"/>
          </p:nvPr>
        </p:nvSpPr>
        <p:spPr/>
        <p:txBody>
          <a:bodyPr/>
          <a:lstStyle/>
          <a:p>
            <a:pPr eaLnBrk="1" hangingPunct="1"/>
            <a:r>
              <a:rPr altLang="en-US">
                <a:latin typeface="Garamond" panose="02020404030301010803" pitchFamily="18" charset="0"/>
              </a:rPr>
              <a:t>Origins </a:t>
            </a:r>
          </a:p>
        </p:txBody>
      </p:sp>
      <p:sp>
        <p:nvSpPr>
          <p:cNvPr id="38915" name="Content Placeholder 2"/>
          <p:cNvSpPr txBox="1">
            <a:spLocks noGrp="1"/>
          </p:cNvSpPr>
          <p:nvPr>
            <p:ph sz="half" idx="1"/>
          </p:nvPr>
        </p:nvSpPr>
        <p:spPr>
          <a:xfrm>
            <a:off x="1981200" y="1773239"/>
            <a:ext cx="4953000" cy="4624387"/>
          </a:xfrm>
        </p:spPr>
        <p:txBody>
          <a:bodyPr/>
          <a:lstStyle/>
          <a:p>
            <a:pPr eaLnBrk="1" hangingPunct="1"/>
            <a:r>
              <a:rPr altLang="en-US">
                <a:latin typeface="Garamond" panose="02020404030301010803" pitchFamily="18" charset="0"/>
              </a:rPr>
              <a:t>Origins lost to history</a:t>
            </a:r>
          </a:p>
          <a:p>
            <a:pPr eaLnBrk="1" hangingPunct="1"/>
            <a:r>
              <a:rPr altLang="en-US">
                <a:latin typeface="Garamond" panose="02020404030301010803" pitchFamily="18" charset="0"/>
              </a:rPr>
              <a:t>Only legends remain</a:t>
            </a:r>
          </a:p>
          <a:p>
            <a:pPr lvl="1" eaLnBrk="1" hangingPunct="1"/>
            <a:r>
              <a:rPr altLang="en-US">
                <a:latin typeface="Garamond" panose="02020404030301010803" pitchFamily="18" charset="0"/>
              </a:rPr>
              <a:t>Fox Fairy (Xia)</a:t>
            </a:r>
          </a:p>
          <a:p>
            <a:pPr lvl="1" eaLnBrk="1" hangingPunct="1"/>
            <a:r>
              <a:rPr altLang="en-US">
                <a:latin typeface="Garamond" panose="02020404030301010803" pitchFamily="18" charset="0"/>
              </a:rPr>
              <a:t>Yang Guifei (Tang)</a:t>
            </a:r>
          </a:p>
          <a:p>
            <a:pPr lvl="1" eaLnBrk="1" hangingPunct="1"/>
            <a:r>
              <a:rPr altLang="en-US">
                <a:latin typeface="Garamond" panose="02020404030301010803" pitchFamily="18" charset="0"/>
              </a:rPr>
              <a:t>Yao Niang (Five Dynasties)</a:t>
            </a:r>
          </a:p>
          <a:p>
            <a:pPr eaLnBrk="1" hangingPunct="1"/>
            <a:r>
              <a:rPr altLang="en-US">
                <a:latin typeface="Garamond" panose="02020404030301010803" pitchFamily="18" charset="0"/>
              </a:rPr>
              <a:t>Literature and paintings indicate practice is widespread by the Northern Song</a:t>
            </a:r>
          </a:p>
          <a:p>
            <a:pPr eaLnBrk="1" hangingPunct="1"/>
            <a:endParaRPr altLang="en-US">
              <a:latin typeface="Garamond" panose="02020404030301010803" pitchFamily="18" charset="0"/>
            </a:endParaRPr>
          </a:p>
        </p:txBody>
      </p:sp>
      <p:pic>
        <p:nvPicPr>
          <p:cNvPr id="38916" name="Content Placeholder 6" descr="yao niang binds her feet0001.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239001" y="1524000"/>
            <a:ext cx="3032125" cy="4624388"/>
          </a:xfrm>
        </p:spPr>
      </p:pic>
      <p:sp>
        <p:nvSpPr>
          <p:cNvPr id="38917" name="TextBox 7"/>
          <p:cNvSpPr txBox="1">
            <a:spLocks noChangeArrowheads="1"/>
          </p:cNvSpPr>
          <p:nvPr/>
        </p:nvSpPr>
        <p:spPr bwMode="auto">
          <a:xfrm>
            <a:off x="7239000" y="6172200"/>
            <a:ext cx="327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Char char="•"/>
              <a:defRPr sz="3200">
                <a:solidFill>
                  <a:srgbClr val="674517"/>
                </a:solidFill>
                <a:latin typeface="Garamond" panose="02020404030301010803" pitchFamily="18" charset="0"/>
              </a:defRPr>
            </a:lvl1pPr>
            <a:lvl2pPr marL="742950" indent="-285750">
              <a:spcBef>
                <a:spcPts val="700"/>
              </a:spcBef>
              <a:buSzPct val="100000"/>
              <a:buChar char="–"/>
              <a:defRPr sz="2800">
                <a:solidFill>
                  <a:srgbClr val="674517"/>
                </a:solidFill>
                <a:latin typeface="Garamond" panose="02020404030301010803" pitchFamily="18" charset="0"/>
              </a:defRPr>
            </a:lvl2pPr>
            <a:lvl3pPr marL="1143000" indent="-228600">
              <a:spcBef>
                <a:spcPts val="600"/>
              </a:spcBef>
              <a:buSzPct val="100000"/>
              <a:buChar char="•"/>
              <a:defRPr sz="2400">
                <a:solidFill>
                  <a:srgbClr val="674517"/>
                </a:solidFill>
                <a:latin typeface="Garamond" panose="02020404030301010803" pitchFamily="18" charset="0"/>
              </a:defRPr>
            </a:lvl3pPr>
            <a:lvl4pPr marL="1600200" indent="-228600">
              <a:spcBef>
                <a:spcPts val="500"/>
              </a:spcBef>
              <a:buSzPct val="100000"/>
              <a:buChar char="–"/>
              <a:defRPr sz="2000">
                <a:solidFill>
                  <a:srgbClr val="674517"/>
                </a:solidFill>
                <a:latin typeface="Garamond" panose="02020404030301010803" pitchFamily="18" charset="0"/>
              </a:defRPr>
            </a:lvl4pPr>
            <a:lvl5pPr marL="2057400" indent="-228600">
              <a:spcBef>
                <a:spcPts val="500"/>
              </a:spcBef>
              <a:buSzPct val="100000"/>
              <a:buChar char="»"/>
              <a:defRPr sz="2000">
                <a:solidFill>
                  <a:srgbClr val="674517"/>
                </a:solidFill>
                <a:latin typeface="Garamond" panose="02020404030301010803" pitchFamily="18" charset="0"/>
              </a:defRPr>
            </a:lvl5pPr>
            <a:lvl6pPr marL="2514600" indent="-228600" eaLnBrk="0" fontAlgn="base" hangingPunct="0">
              <a:spcBef>
                <a:spcPts val="500"/>
              </a:spcBef>
              <a:spcAft>
                <a:spcPct val="0"/>
              </a:spcAft>
              <a:buSzPct val="100000"/>
              <a:buChar char="»"/>
              <a:defRPr sz="2000">
                <a:solidFill>
                  <a:srgbClr val="674517"/>
                </a:solidFill>
                <a:latin typeface="Garamond" panose="02020404030301010803" pitchFamily="18" charset="0"/>
              </a:defRPr>
            </a:lvl6pPr>
            <a:lvl7pPr marL="2971800" indent="-228600" eaLnBrk="0" fontAlgn="base" hangingPunct="0">
              <a:spcBef>
                <a:spcPts val="500"/>
              </a:spcBef>
              <a:spcAft>
                <a:spcPct val="0"/>
              </a:spcAft>
              <a:buSzPct val="100000"/>
              <a:buChar char="»"/>
              <a:defRPr sz="2000">
                <a:solidFill>
                  <a:srgbClr val="674517"/>
                </a:solidFill>
                <a:latin typeface="Garamond" panose="02020404030301010803" pitchFamily="18" charset="0"/>
              </a:defRPr>
            </a:lvl7pPr>
            <a:lvl8pPr marL="3429000" indent="-228600" eaLnBrk="0" fontAlgn="base" hangingPunct="0">
              <a:spcBef>
                <a:spcPts val="500"/>
              </a:spcBef>
              <a:spcAft>
                <a:spcPct val="0"/>
              </a:spcAft>
              <a:buSzPct val="100000"/>
              <a:buChar char="»"/>
              <a:defRPr sz="2000">
                <a:solidFill>
                  <a:srgbClr val="674517"/>
                </a:solidFill>
                <a:latin typeface="Garamond" panose="02020404030301010803" pitchFamily="18" charset="0"/>
              </a:defRPr>
            </a:lvl8pPr>
            <a:lvl9pPr marL="3886200" indent="-228600" eaLnBrk="0" fontAlgn="base" hangingPunct="0">
              <a:spcBef>
                <a:spcPts val="500"/>
              </a:spcBef>
              <a:spcAft>
                <a:spcPct val="0"/>
              </a:spcAft>
              <a:buSzPct val="100000"/>
              <a:buChar char="»"/>
              <a:defRPr sz="2000">
                <a:solidFill>
                  <a:srgbClr val="674517"/>
                </a:solidFill>
                <a:latin typeface="Garamond" panose="02020404030301010803" pitchFamily="18" charset="0"/>
              </a:defRPr>
            </a:lvl9pPr>
          </a:lstStyle>
          <a:p>
            <a:pPr eaLnBrk="1" hangingPunct="1">
              <a:spcBef>
                <a:spcPct val="0"/>
              </a:spcBef>
              <a:buSzTx/>
              <a:buFontTx/>
              <a:buNone/>
            </a:pPr>
            <a:r>
              <a:rPr lang="en-US" altLang="en-US" sz="2000">
                <a:solidFill>
                  <a:schemeClr val="tx1"/>
                </a:solidFill>
                <a:latin typeface="Calibri" panose="020F0502020204030204" pitchFamily="34" charset="0"/>
              </a:rPr>
              <a:t>Yao Niang Binds her Feet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txBox="1">
            <a:spLocks noGrp="1"/>
          </p:cNvSpPr>
          <p:nvPr>
            <p:ph type="title"/>
          </p:nvPr>
        </p:nvSpPr>
        <p:spPr>
          <a:xfrm>
            <a:off x="1981200" y="274638"/>
            <a:ext cx="4038600" cy="1143000"/>
          </a:xfrm>
        </p:spPr>
        <p:txBody>
          <a:bodyPr/>
          <a:lstStyle/>
          <a:p>
            <a:pPr algn="l" eaLnBrk="1" hangingPunct="1"/>
            <a:r>
              <a:rPr altLang="en-US">
                <a:latin typeface="Garamond" panose="02020404030301010803" pitchFamily="18" charset="0"/>
              </a:rPr>
              <a:t>History</a:t>
            </a:r>
          </a:p>
        </p:txBody>
      </p:sp>
      <p:sp>
        <p:nvSpPr>
          <p:cNvPr id="39939" name="Content Placeholder 2"/>
          <p:cNvSpPr txBox="1">
            <a:spLocks noGrp="1"/>
          </p:cNvSpPr>
          <p:nvPr>
            <p:ph sz="half" idx="1"/>
          </p:nvPr>
        </p:nvSpPr>
        <p:spPr>
          <a:xfrm>
            <a:off x="1905000" y="1600200"/>
            <a:ext cx="8458200" cy="4800600"/>
          </a:xfrm>
        </p:spPr>
        <p:txBody>
          <a:bodyPr/>
          <a:lstStyle/>
          <a:p>
            <a:pPr eaLnBrk="1" hangingPunct="1"/>
            <a:r>
              <a:rPr altLang="en-US">
                <a:latin typeface="Garamond" panose="02020404030301010803" pitchFamily="18" charset="0"/>
              </a:rPr>
              <a:t>By Ming dynasty, spreads </a:t>
            </a:r>
          </a:p>
          <a:p>
            <a:pPr eaLnBrk="1" hangingPunct="1">
              <a:buFontTx/>
              <a:buNone/>
            </a:pPr>
            <a:r>
              <a:rPr altLang="en-US">
                <a:latin typeface="Garamond" panose="02020404030301010803" pitchFamily="18" charset="0"/>
              </a:rPr>
              <a:t>	throughout China</a:t>
            </a:r>
          </a:p>
          <a:p>
            <a:pPr lvl="1" eaLnBrk="1" hangingPunct="1"/>
            <a:r>
              <a:rPr altLang="en-US">
                <a:latin typeface="Garamond" panose="02020404030301010803" pitchFamily="18" charset="0"/>
              </a:rPr>
              <a:t>Measurement of beauty </a:t>
            </a:r>
          </a:p>
          <a:p>
            <a:pPr lvl="1" eaLnBrk="1" hangingPunct="1">
              <a:buFontTx/>
              <a:buNone/>
            </a:pPr>
            <a:r>
              <a:rPr altLang="en-US">
                <a:latin typeface="Garamond" panose="02020404030301010803" pitchFamily="18" charset="0"/>
              </a:rPr>
              <a:t>	and status symbol</a:t>
            </a:r>
          </a:p>
          <a:p>
            <a:pPr lvl="1" eaLnBrk="1" hangingPunct="1"/>
            <a:r>
              <a:rPr altLang="en-US">
                <a:latin typeface="Garamond" panose="02020404030301010803" pitchFamily="18" charset="0"/>
              </a:rPr>
              <a:t>Marker of hierarchy</a:t>
            </a:r>
          </a:p>
          <a:p>
            <a:pPr lvl="1" eaLnBrk="1" hangingPunct="1"/>
            <a:r>
              <a:rPr altLang="en-US">
                <a:latin typeface="Garamond" panose="02020404030301010803" pitchFamily="18" charset="0"/>
              </a:rPr>
              <a:t>Chance for upward marriage</a:t>
            </a:r>
          </a:p>
          <a:p>
            <a:pPr eaLnBrk="1" hangingPunct="1"/>
            <a:r>
              <a:rPr altLang="en-US">
                <a:latin typeface="Garamond" panose="02020404030301010803" pitchFamily="18" charset="0"/>
              </a:rPr>
              <a:t>By the end of the dynasty, custom spread to lower class women</a:t>
            </a:r>
          </a:p>
          <a:p>
            <a:pPr eaLnBrk="1" hangingPunct="1"/>
            <a:r>
              <a:rPr altLang="en-US">
                <a:latin typeface="Garamond" panose="02020404030301010803" pitchFamily="18" charset="0"/>
              </a:rPr>
              <a:t>Essentially a Han practice</a:t>
            </a:r>
          </a:p>
          <a:p>
            <a:pPr lvl="1" eaLnBrk="1" hangingPunct="1"/>
            <a:r>
              <a:rPr altLang="en-US">
                <a:latin typeface="Garamond" panose="02020404030301010803" pitchFamily="18" charset="0"/>
              </a:rPr>
              <a:t>Hakka and other minorities did not bind feet</a:t>
            </a:r>
          </a:p>
          <a:p>
            <a:pPr lvl="1" eaLnBrk="1" hangingPunct="1"/>
            <a:endParaRPr altLang="en-US">
              <a:latin typeface="Garamond" panose="02020404030301010803" pitchFamily="18" charset="0"/>
            </a:endParaRPr>
          </a:p>
          <a:p>
            <a:pPr eaLnBrk="1" hangingPunct="1">
              <a:buFontTx/>
              <a:buNone/>
            </a:pPr>
            <a:endParaRPr altLang="en-US">
              <a:latin typeface="Garamond" panose="02020404030301010803" pitchFamily="18" charset="0"/>
            </a:endParaRPr>
          </a:p>
        </p:txBody>
      </p:sp>
      <p:pic>
        <p:nvPicPr>
          <p:cNvPr id="39940" name="Content Placeholder 4" descr="lotus_shoes0001.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48400" y="457201"/>
            <a:ext cx="4038600" cy="3222625"/>
          </a:xfrm>
        </p:spPr>
      </p:pic>
      <p:sp>
        <p:nvSpPr>
          <p:cNvPr id="39941" name="Content Placeholder 2"/>
          <p:cNvSpPr txBox="1">
            <a:spLocks/>
          </p:cNvSpPr>
          <p:nvPr/>
        </p:nvSpPr>
        <p:spPr bwMode="auto">
          <a:xfrm>
            <a:off x="1981200" y="4038600"/>
            <a:ext cx="8305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lstStyle>
            <a:lvl1pPr marL="438150" indent="-319088">
              <a:spcBef>
                <a:spcPts val="800"/>
              </a:spcBef>
              <a:buSzPct val="100000"/>
              <a:buChar char="•"/>
              <a:defRPr sz="3200">
                <a:solidFill>
                  <a:srgbClr val="674517"/>
                </a:solidFill>
                <a:latin typeface="Garamond" panose="02020404030301010803" pitchFamily="18" charset="0"/>
              </a:defRPr>
            </a:lvl1pPr>
            <a:lvl2pPr marL="742950" indent="-285750">
              <a:spcBef>
                <a:spcPts val="700"/>
              </a:spcBef>
              <a:buSzPct val="100000"/>
              <a:buChar char="–"/>
              <a:defRPr sz="2800">
                <a:solidFill>
                  <a:srgbClr val="674517"/>
                </a:solidFill>
                <a:latin typeface="Garamond" panose="02020404030301010803" pitchFamily="18" charset="0"/>
              </a:defRPr>
            </a:lvl2pPr>
            <a:lvl3pPr marL="1143000" indent="-228600">
              <a:spcBef>
                <a:spcPts val="600"/>
              </a:spcBef>
              <a:buSzPct val="100000"/>
              <a:buChar char="•"/>
              <a:defRPr sz="2400">
                <a:solidFill>
                  <a:srgbClr val="674517"/>
                </a:solidFill>
                <a:latin typeface="Garamond" panose="02020404030301010803" pitchFamily="18" charset="0"/>
              </a:defRPr>
            </a:lvl3pPr>
            <a:lvl4pPr marL="1600200" indent="-228600">
              <a:spcBef>
                <a:spcPts val="500"/>
              </a:spcBef>
              <a:buSzPct val="100000"/>
              <a:buChar char="–"/>
              <a:defRPr sz="2000">
                <a:solidFill>
                  <a:srgbClr val="674517"/>
                </a:solidFill>
                <a:latin typeface="Garamond" panose="02020404030301010803" pitchFamily="18" charset="0"/>
              </a:defRPr>
            </a:lvl4pPr>
            <a:lvl5pPr marL="2057400" indent="-228600">
              <a:spcBef>
                <a:spcPts val="500"/>
              </a:spcBef>
              <a:buSzPct val="100000"/>
              <a:buChar char="»"/>
              <a:defRPr sz="2000">
                <a:solidFill>
                  <a:srgbClr val="674517"/>
                </a:solidFill>
                <a:latin typeface="Garamond" panose="02020404030301010803" pitchFamily="18" charset="0"/>
              </a:defRPr>
            </a:lvl5pPr>
            <a:lvl6pPr marL="2514600" indent="-228600" eaLnBrk="0" fontAlgn="base" hangingPunct="0">
              <a:spcBef>
                <a:spcPts val="500"/>
              </a:spcBef>
              <a:spcAft>
                <a:spcPct val="0"/>
              </a:spcAft>
              <a:buSzPct val="100000"/>
              <a:buChar char="»"/>
              <a:defRPr sz="2000">
                <a:solidFill>
                  <a:srgbClr val="674517"/>
                </a:solidFill>
                <a:latin typeface="Garamond" panose="02020404030301010803" pitchFamily="18" charset="0"/>
              </a:defRPr>
            </a:lvl6pPr>
            <a:lvl7pPr marL="2971800" indent="-228600" eaLnBrk="0" fontAlgn="base" hangingPunct="0">
              <a:spcBef>
                <a:spcPts val="500"/>
              </a:spcBef>
              <a:spcAft>
                <a:spcPct val="0"/>
              </a:spcAft>
              <a:buSzPct val="100000"/>
              <a:buChar char="»"/>
              <a:defRPr sz="2000">
                <a:solidFill>
                  <a:srgbClr val="674517"/>
                </a:solidFill>
                <a:latin typeface="Garamond" panose="02020404030301010803" pitchFamily="18" charset="0"/>
              </a:defRPr>
            </a:lvl7pPr>
            <a:lvl8pPr marL="3429000" indent="-228600" eaLnBrk="0" fontAlgn="base" hangingPunct="0">
              <a:spcBef>
                <a:spcPts val="500"/>
              </a:spcBef>
              <a:spcAft>
                <a:spcPct val="0"/>
              </a:spcAft>
              <a:buSzPct val="100000"/>
              <a:buChar char="»"/>
              <a:defRPr sz="2000">
                <a:solidFill>
                  <a:srgbClr val="674517"/>
                </a:solidFill>
                <a:latin typeface="Garamond" panose="02020404030301010803" pitchFamily="18" charset="0"/>
              </a:defRPr>
            </a:lvl8pPr>
            <a:lvl9pPr marL="3886200" indent="-228600" eaLnBrk="0" fontAlgn="base" hangingPunct="0">
              <a:spcBef>
                <a:spcPts val="500"/>
              </a:spcBef>
              <a:spcAft>
                <a:spcPct val="0"/>
              </a:spcAft>
              <a:buSzPct val="100000"/>
              <a:buChar char="»"/>
              <a:defRPr sz="2000">
                <a:solidFill>
                  <a:srgbClr val="674517"/>
                </a:solidFill>
                <a:latin typeface="Garamond" panose="02020404030301010803" pitchFamily="18" charset="0"/>
              </a:defRPr>
            </a:lvl9pPr>
          </a:lstStyle>
          <a:p>
            <a:pPr eaLnBrk="1" hangingPunct="1">
              <a:spcBef>
                <a:spcPct val="0"/>
              </a:spcBef>
              <a:buClr>
                <a:schemeClr val="accent1"/>
              </a:buClr>
              <a:buSzPct val="80000"/>
              <a:buFont typeface="Wingdings 2" panose="05020102010507070707" pitchFamily="18" charset="2"/>
              <a:buNone/>
            </a:pPr>
            <a:endParaRPr lang="en-US" altLang="en-US" sz="2800">
              <a:solidFill>
                <a:schemeClr val="tx1"/>
              </a:solidFill>
              <a:latin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txBox="1">
            <a:spLocks noGrp="1"/>
          </p:cNvSpPr>
          <p:nvPr>
            <p:ph type="title"/>
          </p:nvPr>
        </p:nvSpPr>
        <p:spPr/>
        <p:txBody>
          <a:bodyPr/>
          <a:lstStyle/>
          <a:p>
            <a:pPr eaLnBrk="1" hangingPunct="1"/>
            <a:r>
              <a:rPr altLang="en-US">
                <a:latin typeface="Garamond" panose="02020404030301010803" pitchFamily="18" charset="0"/>
              </a:rPr>
              <a:t>Footbinding and the Qing Dynasty</a:t>
            </a:r>
          </a:p>
        </p:txBody>
      </p:sp>
      <p:sp>
        <p:nvSpPr>
          <p:cNvPr id="40963" name="Content Placeholder 2"/>
          <p:cNvSpPr txBox="1">
            <a:spLocks noGrp="1"/>
          </p:cNvSpPr>
          <p:nvPr>
            <p:ph sz="half" idx="1"/>
          </p:nvPr>
        </p:nvSpPr>
        <p:spPr>
          <a:xfrm>
            <a:off x="1752600" y="1752600"/>
            <a:ext cx="4343400" cy="4624388"/>
          </a:xfrm>
        </p:spPr>
        <p:txBody>
          <a:bodyPr/>
          <a:lstStyle/>
          <a:p>
            <a:pPr eaLnBrk="1" hangingPunct="1"/>
            <a:r>
              <a:rPr altLang="en-US">
                <a:latin typeface="Garamond" panose="02020404030301010803" pitchFamily="18" charset="0"/>
              </a:rPr>
              <a:t>Qing (Manchu) Dynasty bans footbinding</a:t>
            </a:r>
          </a:p>
          <a:p>
            <a:pPr lvl="1" eaLnBrk="1" hangingPunct="1"/>
            <a:r>
              <a:rPr altLang="en-US">
                <a:latin typeface="Garamond" panose="02020404030301010803" pitchFamily="18" charset="0"/>
              </a:rPr>
              <a:t>Like the queue, attempt to force assimilation into Manchu culture</a:t>
            </a:r>
          </a:p>
          <a:p>
            <a:pPr lvl="1" eaLnBrk="1" hangingPunct="1"/>
            <a:r>
              <a:rPr altLang="en-US">
                <a:latin typeface="Garamond" panose="02020404030301010803" pitchFamily="18" charset="0"/>
              </a:rPr>
              <a:t>Ban fails among Han Women</a:t>
            </a:r>
          </a:p>
          <a:p>
            <a:pPr eaLnBrk="1" hangingPunct="1"/>
            <a:r>
              <a:rPr altLang="en-US">
                <a:latin typeface="Garamond" panose="02020404030301010803" pitchFamily="18" charset="0"/>
              </a:rPr>
              <a:t>Manchu women attempt to mimic “Lotus gait” with special shoes</a:t>
            </a:r>
          </a:p>
          <a:p>
            <a:pPr lvl="1" eaLnBrk="1" hangingPunct="1"/>
            <a:endParaRPr altLang="en-US">
              <a:latin typeface="Garamond" panose="02020404030301010803" pitchFamily="18" charset="0"/>
            </a:endParaRPr>
          </a:p>
        </p:txBody>
      </p:sp>
      <p:pic>
        <p:nvPicPr>
          <p:cNvPr id="40964" name="Content Placeholder 4" descr="lotus_shoes (Manchu Shoes to mimick lotus gait).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19801" y="1905001"/>
            <a:ext cx="4443413" cy="2600325"/>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txBox="1">
            <a:spLocks noGrp="1"/>
          </p:cNvSpPr>
          <p:nvPr>
            <p:ph type="title"/>
          </p:nvPr>
        </p:nvSpPr>
        <p:spPr/>
        <p:txBody>
          <a:bodyPr/>
          <a:lstStyle/>
          <a:p>
            <a:pPr eaLnBrk="1" hangingPunct="1"/>
            <a:r>
              <a:rPr altLang="en-US">
                <a:latin typeface="Garamond" panose="02020404030301010803" pitchFamily="18" charset="0"/>
              </a:rPr>
              <a:t>Manchu Women</a:t>
            </a:r>
          </a:p>
        </p:txBody>
      </p:sp>
      <p:sp>
        <p:nvSpPr>
          <p:cNvPr id="41987" name="Text Placeholder 5"/>
          <p:cNvSpPr txBox="1">
            <a:spLocks noGrp="1"/>
          </p:cNvSpPr>
          <p:nvPr>
            <p:ph type="body" idx="1"/>
          </p:nvPr>
        </p:nvSpPr>
        <p:spPr/>
        <p:txBody>
          <a:bodyPr/>
          <a:lstStyle/>
          <a:p>
            <a:pPr eaLnBrk="1" hangingPunct="1"/>
            <a:endParaRPr altLang="en-US">
              <a:latin typeface="Garamond" panose="02020404030301010803" pitchFamily="18" charset="0"/>
            </a:endParaRPr>
          </a:p>
        </p:txBody>
      </p:sp>
      <p:pic>
        <p:nvPicPr>
          <p:cNvPr id="41988" name="Content Placeholder 10" descr="manchu woman (unbound) with  Han (bound) servants1.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05000" y="1600200"/>
            <a:ext cx="4343400" cy="4637088"/>
          </a:xfrm>
        </p:spPr>
      </p:pic>
      <p:pic>
        <p:nvPicPr>
          <p:cNvPr id="41989" name="Content Placeholder 9" descr="manchu woman, shoes to mimic lotus gait.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6705600" y="1651000"/>
            <a:ext cx="3352800" cy="4814888"/>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txBox="1">
            <a:spLocks noGrp="1"/>
          </p:cNvSpPr>
          <p:nvPr>
            <p:ph type="title"/>
          </p:nvPr>
        </p:nvSpPr>
        <p:spPr/>
        <p:txBody>
          <a:bodyPr/>
          <a:lstStyle/>
          <a:p>
            <a:pPr eaLnBrk="1" hangingPunct="1"/>
            <a:r>
              <a:rPr altLang="en-US">
                <a:latin typeface="Garamond" panose="02020404030301010803" pitchFamily="18" charset="0"/>
              </a:rPr>
              <a:t>A National Fetish</a:t>
            </a:r>
          </a:p>
        </p:txBody>
      </p:sp>
      <p:sp>
        <p:nvSpPr>
          <p:cNvPr id="6" name="Content Placeholder 5"/>
          <p:cNvSpPr>
            <a:spLocks noGrp="1"/>
          </p:cNvSpPr>
          <p:nvPr>
            <p:ph sz="half" idx="1"/>
          </p:nvPr>
        </p:nvSpPr>
        <p:spPr>
          <a:xfrm>
            <a:off x="1676400" y="1752601"/>
            <a:ext cx="5638800" cy="4856163"/>
          </a:xfrm>
        </p:spPr>
        <p:txBody>
          <a:bodyPr>
            <a:normAutofit/>
          </a:bodyPr>
          <a:lstStyle/>
          <a:p>
            <a:pPr>
              <a:defRPr/>
            </a:pPr>
            <a:r>
              <a:rPr dirty="0"/>
              <a:t>Linkage to marriage and </a:t>
            </a:r>
          </a:p>
          <a:p>
            <a:pPr>
              <a:buNone/>
              <a:defRPr/>
            </a:pPr>
            <a:r>
              <a:rPr dirty="0"/>
              <a:t>	male sexuality accounts for </a:t>
            </a:r>
          </a:p>
          <a:p>
            <a:pPr>
              <a:buNone/>
              <a:defRPr/>
            </a:pPr>
            <a:r>
              <a:rPr dirty="0"/>
              <a:t>	longevity</a:t>
            </a:r>
          </a:p>
          <a:p>
            <a:pPr>
              <a:defRPr/>
            </a:pPr>
            <a:r>
              <a:rPr dirty="0"/>
              <a:t>Bindings create taboo</a:t>
            </a:r>
          </a:p>
          <a:p>
            <a:pPr>
              <a:defRPr/>
            </a:pPr>
            <a:r>
              <a:rPr dirty="0"/>
              <a:t>Taboo sexualizes foot</a:t>
            </a:r>
          </a:p>
          <a:p>
            <a:pPr lvl="1">
              <a:defRPr/>
            </a:pPr>
            <a:r>
              <a:rPr dirty="0"/>
              <a:t>Parallel to female breast in </a:t>
            </a:r>
          </a:p>
          <a:p>
            <a:pPr lvl="1">
              <a:buNone/>
              <a:defRPr/>
            </a:pPr>
            <a:r>
              <a:rPr dirty="0"/>
              <a:t>	West</a:t>
            </a:r>
          </a:p>
          <a:p>
            <a:pPr>
              <a:defRPr/>
            </a:pPr>
            <a:r>
              <a:rPr dirty="0"/>
              <a:t>Becomes widespread fetish</a:t>
            </a:r>
          </a:p>
          <a:p>
            <a:pPr lvl="1">
              <a:defRPr/>
            </a:pPr>
            <a:r>
              <a:rPr dirty="0"/>
              <a:t>Even shoe becomes object of masturbatory fantasy</a:t>
            </a:r>
          </a:p>
          <a:p>
            <a:pPr lvl="1">
              <a:defRPr/>
            </a:pPr>
            <a:r>
              <a:rPr dirty="0"/>
              <a:t>Unbound foot becomes sex object during intercourse</a:t>
            </a:r>
          </a:p>
        </p:txBody>
      </p:sp>
      <p:pic>
        <p:nvPicPr>
          <p:cNvPr id="44035" name="Content Placeholder 6" descr="lotus_shoes(marriage shoes).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0" y="1219200"/>
            <a:ext cx="4038600" cy="3487738"/>
          </a:xfrm>
        </p:spPr>
      </p:pic>
      <p:sp>
        <p:nvSpPr>
          <p:cNvPr id="44037" name="TextBox 4"/>
          <p:cNvSpPr txBox="1">
            <a:spLocks noChangeArrowheads="1"/>
          </p:cNvSpPr>
          <p:nvPr/>
        </p:nvSpPr>
        <p:spPr bwMode="auto">
          <a:xfrm>
            <a:off x="7696200" y="5181601"/>
            <a:ext cx="2438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Char char="•"/>
              <a:defRPr sz="3200">
                <a:solidFill>
                  <a:srgbClr val="674517"/>
                </a:solidFill>
                <a:latin typeface="Garamond" panose="02020404030301010803" pitchFamily="18" charset="0"/>
              </a:defRPr>
            </a:lvl1pPr>
            <a:lvl2pPr marL="742950" indent="-285750">
              <a:spcBef>
                <a:spcPts val="700"/>
              </a:spcBef>
              <a:buSzPct val="100000"/>
              <a:buChar char="–"/>
              <a:defRPr sz="2800">
                <a:solidFill>
                  <a:srgbClr val="674517"/>
                </a:solidFill>
                <a:latin typeface="Garamond" panose="02020404030301010803" pitchFamily="18" charset="0"/>
              </a:defRPr>
            </a:lvl2pPr>
            <a:lvl3pPr marL="1143000" indent="-228600">
              <a:spcBef>
                <a:spcPts val="600"/>
              </a:spcBef>
              <a:buSzPct val="100000"/>
              <a:buChar char="•"/>
              <a:defRPr sz="2400">
                <a:solidFill>
                  <a:srgbClr val="674517"/>
                </a:solidFill>
                <a:latin typeface="Garamond" panose="02020404030301010803" pitchFamily="18" charset="0"/>
              </a:defRPr>
            </a:lvl3pPr>
            <a:lvl4pPr marL="1600200" indent="-228600">
              <a:spcBef>
                <a:spcPts val="500"/>
              </a:spcBef>
              <a:buSzPct val="100000"/>
              <a:buChar char="–"/>
              <a:defRPr sz="2000">
                <a:solidFill>
                  <a:srgbClr val="674517"/>
                </a:solidFill>
                <a:latin typeface="Garamond" panose="02020404030301010803" pitchFamily="18" charset="0"/>
              </a:defRPr>
            </a:lvl4pPr>
            <a:lvl5pPr marL="2057400" indent="-228600">
              <a:spcBef>
                <a:spcPts val="500"/>
              </a:spcBef>
              <a:buSzPct val="100000"/>
              <a:buChar char="»"/>
              <a:defRPr sz="2000">
                <a:solidFill>
                  <a:srgbClr val="674517"/>
                </a:solidFill>
                <a:latin typeface="Garamond" panose="02020404030301010803" pitchFamily="18" charset="0"/>
              </a:defRPr>
            </a:lvl5pPr>
            <a:lvl6pPr marL="2514600" indent="-228600" eaLnBrk="0" fontAlgn="base" hangingPunct="0">
              <a:spcBef>
                <a:spcPts val="500"/>
              </a:spcBef>
              <a:spcAft>
                <a:spcPct val="0"/>
              </a:spcAft>
              <a:buSzPct val="100000"/>
              <a:buChar char="»"/>
              <a:defRPr sz="2000">
                <a:solidFill>
                  <a:srgbClr val="674517"/>
                </a:solidFill>
                <a:latin typeface="Garamond" panose="02020404030301010803" pitchFamily="18" charset="0"/>
              </a:defRPr>
            </a:lvl6pPr>
            <a:lvl7pPr marL="2971800" indent="-228600" eaLnBrk="0" fontAlgn="base" hangingPunct="0">
              <a:spcBef>
                <a:spcPts val="500"/>
              </a:spcBef>
              <a:spcAft>
                <a:spcPct val="0"/>
              </a:spcAft>
              <a:buSzPct val="100000"/>
              <a:buChar char="»"/>
              <a:defRPr sz="2000">
                <a:solidFill>
                  <a:srgbClr val="674517"/>
                </a:solidFill>
                <a:latin typeface="Garamond" panose="02020404030301010803" pitchFamily="18" charset="0"/>
              </a:defRPr>
            </a:lvl7pPr>
            <a:lvl8pPr marL="3429000" indent="-228600" eaLnBrk="0" fontAlgn="base" hangingPunct="0">
              <a:spcBef>
                <a:spcPts val="500"/>
              </a:spcBef>
              <a:spcAft>
                <a:spcPct val="0"/>
              </a:spcAft>
              <a:buSzPct val="100000"/>
              <a:buChar char="»"/>
              <a:defRPr sz="2000">
                <a:solidFill>
                  <a:srgbClr val="674517"/>
                </a:solidFill>
                <a:latin typeface="Garamond" panose="02020404030301010803" pitchFamily="18" charset="0"/>
              </a:defRPr>
            </a:lvl8pPr>
            <a:lvl9pPr marL="3886200" indent="-228600" eaLnBrk="0" fontAlgn="base" hangingPunct="0">
              <a:spcBef>
                <a:spcPts val="500"/>
              </a:spcBef>
              <a:spcAft>
                <a:spcPct val="0"/>
              </a:spcAft>
              <a:buSzPct val="100000"/>
              <a:buChar char="»"/>
              <a:defRPr sz="2000">
                <a:solidFill>
                  <a:srgbClr val="674517"/>
                </a:solidFill>
                <a:latin typeface="Garamond" panose="02020404030301010803" pitchFamily="18" charset="0"/>
              </a:defRPr>
            </a:lvl9pPr>
          </a:lstStyle>
          <a:p>
            <a:pPr eaLnBrk="1" hangingPunct="1">
              <a:spcBef>
                <a:spcPct val="0"/>
              </a:spcBef>
              <a:buSzTx/>
              <a:buFontTx/>
              <a:buNone/>
            </a:pPr>
            <a:r>
              <a:rPr lang="en-US" altLang="en-US" sz="1800">
                <a:solidFill>
                  <a:schemeClr val="tx1"/>
                </a:solidFill>
                <a:latin typeface="Arial" panose="020B0604020202020204" pitchFamily="34" charset="0"/>
              </a:rPr>
              <a:t>“A plain face is given by heaven, but poorly bound feet is a sign of laziness.”</a:t>
            </a:r>
          </a:p>
          <a:p>
            <a:pPr eaLnBrk="1" hangingPunct="1">
              <a:spcBef>
                <a:spcPct val="0"/>
              </a:spcBef>
              <a:buSzTx/>
              <a:buFontTx/>
              <a:buNone/>
            </a:pPr>
            <a:endParaRPr lang="en-US" altLang="en-US" sz="1800">
              <a:solidFill>
                <a:schemeClr val="tx1"/>
              </a:solidFill>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1"/>
          <p:cNvSpPr txBox="1">
            <a:spLocks noGrp="1"/>
          </p:cNvSpPr>
          <p:nvPr>
            <p:ph type="title"/>
          </p:nvPr>
        </p:nvSpPr>
        <p:spPr/>
        <p:txBody>
          <a:bodyPr/>
          <a:lstStyle/>
          <a:p>
            <a:pPr eaLnBrk="1" hangingPunct="1"/>
            <a:r>
              <a:rPr altLang="en-US">
                <a:latin typeface="Garamond" panose="02020404030301010803" pitchFamily="18" charset="0"/>
              </a:rPr>
              <a:t>Anti-Footbinding Movement</a:t>
            </a:r>
          </a:p>
        </p:txBody>
      </p:sp>
      <p:sp>
        <p:nvSpPr>
          <p:cNvPr id="13" name="Content Placeholder 12"/>
          <p:cNvSpPr>
            <a:spLocks noGrp="1"/>
          </p:cNvSpPr>
          <p:nvPr>
            <p:ph sz="half" idx="1"/>
          </p:nvPr>
        </p:nvSpPr>
        <p:spPr>
          <a:xfrm>
            <a:off x="1752600" y="1773238"/>
            <a:ext cx="8534400" cy="4779962"/>
          </a:xfrm>
        </p:spPr>
        <p:txBody>
          <a:bodyPr>
            <a:normAutofit/>
          </a:bodyPr>
          <a:lstStyle/>
          <a:p>
            <a:pPr>
              <a:defRPr/>
            </a:pPr>
            <a:r>
              <a:rPr dirty="0"/>
              <a:t>19</a:t>
            </a:r>
            <a:r>
              <a:rPr baseline="30000" dirty="0"/>
              <a:t>th</a:t>
            </a:r>
            <a:r>
              <a:rPr dirty="0"/>
              <a:t> century reformist </a:t>
            </a:r>
          </a:p>
          <a:p>
            <a:pPr>
              <a:buNone/>
              <a:defRPr/>
            </a:pPr>
            <a:r>
              <a:rPr dirty="0"/>
              <a:t>	scholars criticize foot-</a:t>
            </a:r>
          </a:p>
          <a:p>
            <a:pPr>
              <a:buNone/>
              <a:defRPr/>
            </a:pPr>
            <a:r>
              <a:rPr dirty="0"/>
              <a:t>     binding</a:t>
            </a:r>
          </a:p>
          <a:p>
            <a:pPr lvl="1">
              <a:defRPr/>
            </a:pPr>
            <a:r>
              <a:rPr dirty="0"/>
              <a:t>Patriarchal oppression and</a:t>
            </a:r>
          </a:p>
          <a:p>
            <a:pPr lvl="1">
              <a:buNone/>
              <a:defRPr/>
            </a:pPr>
            <a:r>
              <a:rPr dirty="0"/>
              <a:t>     Subjugation of women</a:t>
            </a:r>
          </a:p>
          <a:p>
            <a:pPr lvl="1">
              <a:defRPr/>
            </a:pPr>
            <a:r>
              <a:rPr dirty="0"/>
              <a:t>Host demonstration exposing</a:t>
            </a:r>
          </a:p>
          <a:p>
            <a:pPr lvl="1">
              <a:buNone/>
              <a:defRPr/>
            </a:pPr>
            <a:r>
              <a:rPr dirty="0"/>
              <a:t>	unbound feet; draws 1000s</a:t>
            </a:r>
          </a:p>
          <a:p>
            <a:pPr>
              <a:buFont typeface="Wingdings" pitchFamily="2" charset="2"/>
              <a:buChar char="§"/>
              <a:defRPr/>
            </a:pPr>
            <a:r>
              <a:rPr dirty="0"/>
              <a:t>Joined by Christian Missionaries</a:t>
            </a:r>
          </a:p>
          <a:p>
            <a:pPr>
              <a:buFont typeface="Wingdings" pitchFamily="2" charset="2"/>
              <a:buChar char="§"/>
              <a:defRPr/>
            </a:pPr>
            <a:r>
              <a:rPr dirty="0"/>
              <a:t>Republican China bans </a:t>
            </a:r>
            <a:r>
              <a:rPr dirty="0" err="1"/>
              <a:t>footbinding</a:t>
            </a:r>
            <a:r>
              <a:rPr dirty="0"/>
              <a:t>, imposing stiff fines </a:t>
            </a:r>
          </a:p>
          <a:p>
            <a:pPr lvl="1">
              <a:buFont typeface="Wingdings" pitchFamily="2" charset="2"/>
              <a:buChar char="§"/>
              <a:defRPr/>
            </a:pPr>
            <a:r>
              <a:rPr dirty="0"/>
              <a:t>Women continue to bind feet in secret</a:t>
            </a:r>
          </a:p>
          <a:p>
            <a:pPr>
              <a:buFont typeface="Wingdings" pitchFamily="2" charset="2"/>
              <a:buChar char="§"/>
              <a:defRPr/>
            </a:pPr>
            <a:endParaRPr dirty="0"/>
          </a:p>
          <a:p>
            <a:pPr lvl="1">
              <a:defRPr/>
            </a:pPr>
            <a:endParaRPr dirty="0"/>
          </a:p>
        </p:txBody>
      </p:sp>
      <p:pic>
        <p:nvPicPr>
          <p:cNvPr id="43012" name="Content Placeholder 14" descr="two bare feet.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477000" y="1600201"/>
            <a:ext cx="4038600" cy="2505075"/>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txBox="1">
            <a:spLocks noGrp="1"/>
          </p:cNvSpPr>
          <p:nvPr>
            <p:ph type="title"/>
          </p:nvPr>
        </p:nvSpPr>
        <p:spPr/>
        <p:txBody>
          <a:bodyPr/>
          <a:lstStyle/>
          <a:p>
            <a:pPr eaLnBrk="1" hangingPunct="1"/>
            <a:r>
              <a:rPr altLang="en-US">
                <a:latin typeface="Garamond" panose="02020404030301010803" pitchFamily="18" charset="0"/>
              </a:rPr>
              <a:t>Judgements</a:t>
            </a:r>
          </a:p>
        </p:txBody>
      </p:sp>
      <p:sp>
        <p:nvSpPr>
          <p:cNvPr id="45059" name="Content Placeholder 2"/>
          <p:cNvSpPr txBox="1">
            <a:spLocks noGrp="1"/>
          </p:cNvSpPr>
          <p:nvPr>
            <p:ph idx="1"/>
          </p:nvPr>
        </p:nvSpPr>
        <p:spPr/>
        <p:txBody>
          <a:bodyPr/>
          <a:lstStyle/>
          <a:p>
            <a:pPr eaLnBrk="1" hangingPunct="1"/>
            <a:r>
              <a:rPr altLang="en-US">
                <a:latin typeface="Garamond" panose="02020404030301010803" pitchFamily="18" charset="0"/>
              </a:rPr>
              <a:t>Cultural Relativism?</a:t>
            </a:r>
          </a:p>
          <a:p>
            <a:pPr eaLnBrk="1" hangingPunct="1"/>
            <a:r>
              <a:rPr altLang="en-US">
                <a:latin typeface="Garamond" panose="02020404030301010803" pitchFamily="18" charset="0"/>
              </a:rPr>
              <a:t>History of Body Modifications</a:t>
            </a:r>
          </a:p>
          <a:p>
            <a:pPr lvl="1" eaLnBrk="1" hangingPunct="1"/>
            <a:r>
              <a:rPr altLang="en-US">
                <a:latin typeface="Garamond" panose="02020404030301010803" pitchFamily="18" charset="0"/>
              </a:rPr>
              <a:t>Lip plates, head bindings, male circumcision, and female genital mutilations, piercings and tattoos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Content Placeholder 7"/>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33338"/>
            <a:ext cx="6870700" cy="682466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txBox="1">
            <a:spLocks noGrp="1"/>
          </p:cNvSpPr>
          <p:nvPr>
            <p:ph type="title"/>
          </p:nvPr>
        </p:nvSpPr>
        <p:spPr/>
        <p:txBody>
          <a:bodyPr/>
          <a:lstStyle/>
          <a:p>
            <a:pPr eaLnBrk="1" hangingPunct="1"/>
            <a:r>
              <a:rPr altLang="en-US">
                <a:latin typeface="Garamond" panose="02020404030301010803" pitchFamily="18" charset="0"/>
              </a:rPr>
              <a:t>Song’s Rivals: Liao</a:t>
            </a:r>
          </a:p>
        </p:txBody>
      </p:sp>
      <p:sp>
        <p:nvSpPr>
          <p:cNvPr id="9219" name="Rectangle 3"/>
          <p:cNvSpPr txBox="1">
            <a:spLocks noGrp="1"/>
          </p:cNvSpPr>
          <p:nvPr>
            <p:ph idx="1"/>
          </p:nvPr>
        </p:nvSpPr>
        <p:spPr/>
        <p:txBody>
          <a:bodyPr>
            <a:normAutofit/>
          </a:bodyPr>
          <a:lstStyle/>
          <a:p>
            <a:pPr>
              <a:lnSpc>
                <a:spcPct val="90000"/>
              </a:lnSpc>
              <a:spcBef>
                <a:spcPts val="700"/>
              </a:spcBef>
            </a:pPr>
            <a:r>
              <a:rPr altLang="en-US" sz="2800" dirty="0" err="1">
                <a:latin typeface="Garamond" panose="02020404030301010803" pitchFamily="18" charset="0"/>
              </a:rPr>
              <a:t>Khitan</a:t>
            </a:r>
            <a:r>
              <a:rPr altLang="en-US" sz="2800" dirty="0">
                <a:latin typeface="Garamond" panose="02020404030301010803" pitchFamily="18" charset="0"/>
              </a:rPr>
              <a:t> were a proto-Mongol people</a:t>
            </a:r>
          </a:p>
          <a:p>
            <a:pPr>
              <a:lnSpc>
                <a:spcPct val="90000"/>
              </a:lnSpc>
              <a:spcBef>
                <a:spcPts val="700"/>
              </a:spcBef>
            </a:pPr>
            <a:r>
              <a:rPr altLang="en-US" sz="2800" dirty="0" err="1">
                <a:latin typeface="Garamond" panose="02020404030301010803" pitchFamily="18" charset="0"/>
              </a:rPr>
              <a:t>Abaoji</a:t>
            </a:r>
            <a:r>
              <a:rPr altLang="en-US" sz="2800" dirty="0">
                <a:latin typeface="Garamond" panose="02020404030301010803" pitchFamily="18" charset="0"/>
              </a:rPr>
              <a:t> (d. 926) unites several </a:t>
            </a:r>
            <a:r>
              <a:rPr altLang="en-US" sz="2800" dirty="0" err="1">
                <a:latin typeface="Garamond" panose="02020404030301010803" pitchFamily="18" charset="0"/>
              </a:rPr>
              <a:t>Khitan</a:t>
            </a:r>
            <a:r>
              <a:rPr altLang="en-US" sz="2800" dirty="0">
                <a:latin typeface="Garamond" panose="02020404030301010803" pitchFamily="18" charset="0"/>
              </a:rPr>
              <a:t> tribes and dominates the steppe</a:t>
            </a:r>
          </a:p>
          <a:p>
            <a:pPr>
              <a:lnSpc>
                <a:spcPct val="90000"/>
              </a:lnSpc>
              <a:spcBef>
                <a:spcPts val="700"/>
              </a:spcBef>
            </a:pPr>
            <a:r>
              <a:rPr altLang="en-US" sz="2800" dirty="0">
                <a:latin typeface="Garamond" panose="02020404030301010803" pitchFamily="18" charset="0"/>
              </a:rPr>
              <a:t>Sets aside traditional </a:t>
            </a:r>
            <a:r>
              <a:rPr altLang="en-US" sz="2800" dirty="0" err="1">
                <a:latin typeface="Garamond" panose="02020404030301010803" pitchFamily="18" charset="0"/>
              </a:rPr>
              <a:t>Khitan</a:t>
            </a:r>
            <a:r>
              <a:rPr altLang="en-US" sz="2800" dirty="0">
                <a:latin typeface="Garamond" panose="02020404030301010803" pitchFamily="18" charset="0"/>
              </a:rPr>
              <a:t> practice and instituted hereditary succession</a:t>
            </a:r>
          </a:p>
          <a:p>
            <a:pPr>
              <a:lnSpc>
                <a:spcPct val="90000"/>
              </a:lnSpc>
              <a:spcBef>
                <a:spcPts val="700"/>
              </a:spcBef>
            </a:pPr>
            <a:r>
              <a:rPr altLang="en-US" sz="2800" dirty="0">
                <a:latin typeface="Garamond" panose="02020404030301010803" pitchFamily="18" charset="0"/>
              </a:rPr>
              <a:t>Dual Government</a:t>
            </a:r>
          </a:p>
          <a:p>
            <a:pPr lvl="1">
              <a:lnSpc>
                <a:spcPct val="90000"/>
              </a:lnSpc>
              <a:spcBef>
                <a:spcPts val="600"/>
              </a:spcBef>
            </a:pPr>
            <a:r>
              <a:rPr altLang="en-US" sz="2400" dirty="0">
                <a:latin typeface="Garamond" panose="02020404030301010803" pitchFamily="18" charset="0"/>
              </a:rPr>
              <a:t>Southern section governed on the basis of Chinese traditions</a:t>
            </a:r>
          </a:p>
          <a:p>
            <a:pPr lvl="2">
              <a:lnSpc>
                <a:spcPct val="90000"/>
              </a:lnSpc>
              <a:spcBef>
                <a:spcPts val="600"/>
              </a:spcBef>
            </a:pPr>
            <a:r>
              <a:rPr altLang="en-US" sz="2200" dirty="0" err="1">
                <a:latin typeface="Garamond" panose="02020404030301010803" pitchFamily="18" charset="0"/>
              </a:rPr>
              <a:t>Khitan</a:t>
            </a:r>
            <a:r>
              <a:rPr altLang="en-US" sz="2200" dirty="0">
                <a:latin typeface="Garamond" panose="02020404030301010803" pitchFamily="18" charset="0"/>
              </a:rPr>
              <a:t> imperial relatives granted fiefs</a:t>
            </a:r>
          </a:p>
          <a:p>
            <a:pPr lvl="1">
              <a:lnSpc>
                <a:spcPct val="90000"/>
              </a:lnSpc>
              <a:spcBef>
                <a:spcPts val="600"/>
              </a:spcBef>
            </a:pPr>
            <a:r>
              <a:rPr lang="en-US" altLang="en-US" sz="2400" dirty="0">
                <a:latin typeface="Garamond" panose="02020404030301010803" pitchFamily="18" charset="0"/>
              </a:rPr>
              <a:t>Northern Section a</a:t>
            </a:r>
            <a:r>
              <a:rPr altLang="en-US" sz="2400" dirty="0">
                <a:latin typeface="Garamond" panose="02020404030301010803" pitchFamily="18" charset="0"/>
              </a:rPr>
              <a:t>llowed </a:t>
            </a:r>
            <a:r>
              <a:rPr altLang="en-US" sz="2400" dirty="0" err="1">
                <a:latin typeface="Garamond" panose="02020404030301010803" pitchFamily="18" charset="0"/>
              </a:rPr>
              <a:t>Khitans</a:t>
            </a:r>
            <a:r>
              <a:rPr altLang="en-US" sz="2400" dirty="0">
                <a:latin typeface="Garamond" panose="02020404030301010803" pitchFamily="18" charset="0"/>
              </a:rPr>
              <a:t> to maintain tribal organization and resist </a:t>
            </a:r>
            <a:r>
              <a:rPr altLang="en-US" sz="2400" dirty="0" err="1">
                <a:latin typeface="Garamond" panose="02020404030301010803" pitchFamily="18" charset="0"/>
              </a:rPr>
              <a:t>sinification</a:t>
            </a:r>
            <a:endParaRPr altLang="en-US" sz="2400" dirty="0">
              <a:latin typeface="Garamond" panose="02020404030301010803" pitchFamily="18"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1" y="33338"/>
            <a:ext cx="5180013"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04800"/>
            <a:ext cx="92202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txBox="1">
            <a:spLocks noGrp="1"/>
          </p:cNvSpPr>
          <p:nvPr>
            <p:ph type="title"/>
          </p:nvPr>
        </p:nvSpPr>
        <p:spPr/>
        <p:txBody>
          <a:bodyPr/>
          <a:lstStyle/>
          <a:p>
            <a:pPr eaLnBrk="1" hangingPunct="1"/>
            <a:r>
              <a:rPr altLang="en-US">
                <a:latin typeface="Garamond" panose="02020404030301010803" pitchFamily="18" charset="0"/>
              </a:rPr>
              <a:t>Judgements</a:t>
            </a:r>
          </a:p>
        </p:txBody>
      </p:sp>
      <p:sp>
        <p:nvSpPr>
          <p:cNvPr id="52227" name="Content Placeholder 2"/>
          <p:cNvSpPr txBox="1">
            <a:spLocks noGrp="1"/>
          </p:cNvSpPr>
          <p:nvPr>
            <p:ph sz="half" idx="1"/>
          </p:nvPr>
        </p:nvSpPr>
        <p:spPr>
          <a:xfrm>
            <a:off x="1828800" y="1497014"/>
            <a:ext cx="5791200" cy="4624387"/>
          </a:xfrm>
        </p:spPr>
        <p:txBody>
          <a:bodyPr/>
          <a:lstStyle/>
          <a:p>
            <a:pPr eaLnBrk="1" hangingPunct="1"/>
            <a:r>
              <a:rPr altLang="en-US">
                <a:latin typeface="Garamond" panose="02020404030301010803" pitchFamily="18" charset="0"/>
              </a:rPr>
              <a:t>Cultural Relativism?</a:t>
            </a:r>
          </a:p>
          <a:p>
            <a:pPr eaLnBrk="1" hangingPunct="1"/>
            <a:r>
              <a:rPr altLang="en-US">
                <a:latin typeface="Garamond" panose="02020404030301010803" pitchFamily="18" charset="0"/>
              </a:rPr>
              <a:t>History of Body Modifications</a:t>
            </a:r>
          </a:p>
          <a:p>
            <a:pPr lvl="1" eaLnBrk="1" hangingPunct="1"/>
            <a:r>
              <a:rPr altLang="en-US">
                <a:latin typeface="Garamond" panose="02020404030301010803" pitchFamily="18" charset="0"/>
              </a:rPr>
              <a:t>Lip plates, head bindings, genital mutilations</a:t>
            </a:r>
          </a:p>
          <a:p>
            <a:pPr eaLnBrk="1" hangingPunct="1"/>
            <a:r>
              <a:rPr altLang="en-US">
                <a:latin typeface="Garamond" panose="02020404030301010803" pitchFamily="18" charset="0"/>
              </a:rPr>
              <a:t>Western aesthetic body modifications</a:t>
            </a:r>
          </a:p>
          <a:p>
            <a:pPr lvl="1" eaLnBrk="1" hangingPunct="1"/>
            <a:r>
              <a:rPr altLang="en-US">
                <a:latin typeface="Garamond" panose="02020404030301010803" pitchFamily="18" charset="0"/>
              </a:rPr>
              <a:t>Corsets</a:t>
            </a:r>
          </a:p>
          <a:p>
            <a:pPr lvl="1" eaLnBrk="1" hangingPunct="1"/>
            <a:r>
              <a:rPr altLang="en-US">
                <a:latin typeface="Garamond" panose="02020404030301010803" pitchFamily="18" charset="0"/>
              </a:rPr>
              <a:t>Breast augmentations </a:t>
            </a:r>
          </a:p>
          <a:p>
            <a:pPr lvl="1" eaLnBrk="1" hangingPunct="1"/>
            <a:r>
              <a:rPr altLang="en-US">
                <a:latin typeface="Garamond" panose="02020404030301010803" pitchFamily="18" charset="0"/>
              </a:rPr>
              <a:t>High heels most parallel to footbindings</a:t>
            </a:r>
          </a:p>
        </p:txBody>
      </p:sp>
      <p:pic>
        <p:nvPicPr>
          <p:cNvPr id="52228" name="Content Placeholder 4" descr="Polaire_corset.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305800" y="304801"/>
            <a:ext cx="2139950" cy="3108325"/>
          </a:xfrm>
        </p:spPr>
      </p:pic>
      <p:pic>
        <p:nvPicPr>
          <p:cNvPr id="52229"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1" y="3810000"/>
            <a:ext cx="26511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7338" y="0"/>
            <a:ext cx="3625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410200" y="19050"/>
            <a:ext cx="5410200" cy="6432550"/>
          </a:xfrm>
          <a:prstGeom prst="rect">
            <a:avLst/>
          </a:prstGeom>
          <a:noFill/>
        </p:spPr>
        <p:txBody>
          <a:bodyPr>
            <a:spAutoFit/>
          </a:bodyPr>
          <a:lstStyle/>
          <a:p>
            <a:pPr eaLnBrk="1" hangingPunct="1">
              <a:defRPr/>
            </a:pPr>
            <a:r>
              <a:rPr lang="en-US" sz="4800" dirty="0">
                <a:latin typeface="Dark Half BTN" pitchFamily="34" charset="0"/>
              </a:rPr>
              <a:t>Effects of high heels on the body</a:t>
            </a:r>
          </a:p>
          <a:p>
            <a:pPr marL="457200" indent="-457200">
              <a:buFont typeface="Arial" pitchFamily="34" charset="0"/>
              <a:buChar char="•"/>
              <a:defRPr/>
            </a:pPr>
            <a:r>
              <a:rPr lang="en-US" sz="2800" dirty="0">
                <a:latin typeface="Baskerville Old Face" pitchFamily="18" charset="0"/>
              </a:rPr>
              <a:t>Morton’s neuroma</a:t>
            </a:r>
          </a:p>
          <a:p>
            <a:pPr marL="457200" indent="-457200">
              <a:buFont typeface="Arial" pitchFamily="34" charset="0"/>
              <a:buChar char="•"/>
              <a:defRPr/>
            </a:pPr>
            <a:r>
              <a:rPr lang="en-US" sz="2800" dirty="0">
                <a:latin typeface="Baskerville Old Face" pitchFamily="18" charset="0"/>
              </a:rPr>
              <a:t>Excessive force on inside of knee</a:t>
            </a:r>
          </a:p>
          <a:p>
            <a:pPr marL="457200" indent="-457200">
              <a:buFont typeface="Arial" pitchFamily="34" charset="0"/>
              <a:buChar char="•"/>
              <a:defRPr/>
            </a:pPr>
            <a:r>
              <a:rPr lang="en-US" sz="2800" dirty="0">
                <a:latin typeface="Baskerville Old Face" pitchFamily="18" charset="0"/>
              </a:rPr>
              <a:t>Calf muscles shorten and tighten</a:t>
            </a:r>
          </a:p>
          <a:p>
            <a:pPr marL="457200" indent="-457200">
              <a:buFont typeface="Arial" pitchFamily="34" charset="0"/>
              <a:buChar char="•"/>
              <a:defRPr/>
            </a:pPr>
            <a:r>
              <a:rPr lang="en-US" sz="2800" dirty="0">
                <a:latin typeface="Baskerville Old Face" pitchFamily="18" charset="0"/>
              </a:rPr>
              <a:t>Bunions = boney growth</a:t>
            </a:r>
          </a:p>
          <a:p>
            <a:pPr marL="457200" indent="-457200">
              <a:buFont typeface="Arial" pitchFamily="34" charset="0"/>
              <a:buChar char="•"/>
              <a:defRPr/>
            </a:pPr>
            <a:r>
              <a:rPr lang="en-US" sz="2800" dirty="0">
                <a:latin typeface="Baskerville Old Face" pitchFamily="18" charset="0"/>
              </a:rPr>
              <a:t>Pump bump</a:t>
            </a:r>
          </a:p>
          <a:p>
            <a:pPr marL="457200" indent="-457200">
              <a:buFont typeface="Arial" pitchFamily="34" charset="0"/>
              <a:buChar char="•"/>
              <a:defRPr/>
            </a:pPr>
            <a:r>
              <a:rPr lang="en-US" sz="2800" dirty="0">
                <a:latin typeface="Baskerville Old Face" pitchFamily="18" charset="0"/>
              </a:rPr>
              <a:t>Ankle injuries</a:t>
            </a:r>
          </a:p>
          <a:p>
            <a:pPr marL="457200" indent="-457200">
              <a:buFont typeface="Arial" pitchFamily="34" charset="0"/>
              <a:buChar char="•"/>
              <a:defRPr/>
            </a:pPr>
            <a:r>
              <a:rPr lang="en-US" sz="2800" dirty="0" err="1">
                <a:latin typeface="Baskerville Old Face" pitchFamily="18" charset="0"/>
              </a:rPr>
              <a:t>Metatarsalgia</a:t>
            </a:r>
            <a:r>
              <a:rPr lang="en-US" sz="2800" dirty="0">
                <a:latin typeface="Baskerville Old Face" pitchFamily="18" charset="0"/>
              </a:rPr>
              <a:t> – pain in ball of foot</a:t>
            </a:r>
          </a:p>
          <a:p>
            <a:pPr marL="457200" indent="-457200">
              <a:buFont typeface="Arial" pitchFamily="34" charset="0"/>
              <a:buChar char="•"/>
              <a:defRPr/>
            </a:pPr>
            <a:r>
              <a:rPr lang="en-US" sz="2800" dirty="0">
                <a:latin typeface="Baskerville Old Face" pitchFamily="18" charset="0"/>
              </a:rPr>
              <a:t>Hammertoe – 3</a:t>
            </a:r>
            <a:r>
              <a:rPr lang="en-US" sz="2800" baseline="30000" dirty="0">
                <a:latin typeface="Baskerville Old Face" pitchFamily="18" charset="0"/>
              </a:rPr>
              <a:t>rd</a:t>
            </a:r>
            <a:r>
              <a:rPr lang="en-US" sz="2800" dirty="0">
                <a:latin typeface="Baskerville Old Face" pitchFamily="18" charset="0"/>
              </a:rPr>
              <a:t> and 4</a:t>
            </a:r>
            <a:r>
              <a:rPr lang="en-US" sz="2800" baseline="30000" dirty="0">
                <a:latin typeface="Baskerville Old Face" pitchFamily="18" charset="0"/>
              </a:rPr>
              <a:t>th</a:t>
            </a:r>
            <a:r>
              <a:rPr lang="en-US" sz="2800" dirty="0">
                <a:latin typeface="Baskerville Old Face" pitchFamily="18" charset="0"/>
              </a:rPr>
              <a:t> toe unable to straighten</a:t>
            </a:r>
          </a:p>
          <a:p>
            <a:pPr eaLnBrk="1" hangingPunct="1">
              <a:defRPr/>
            </a:pPr>
            <a:endParaRPr lang="en-US" dirty="0">
              <a:latin typeface="Arial" charset="0"/>
            </a:endParaRPr>
          </a:p>
          <a:p>
            <a:pPr eaLnBrk="1" hangingPunct="1">
              <a:defRPr/>
            </a:pPr>
            <a:endParaRPr lang="en-US" dirty="0">
              <a:latin typeface="Arial" charset="0"/>
            </a:endParaRPr>
          </a:p>
        </p:txBody>
      </p:sp>
      <p:sp>
        <p:nvSpPr>
          <p:cNvPr id="7" name="Left Arrow 6"/>
          <p:cNvSpPr/>
          <p:nvPr/>
        </p:nvSpPr>
        <p:spPr>
          <a:xfrm>
            <a:off x="5257800" y="5638800"/>
            <a:ext cx="4191000" cy="1143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t>Accentuates posterior for male gaze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txBox="1">
            <a:spLocks noGrp="1"/>
          </p:cNvSpPr>
          <p:nvPr>
            <p:ph type="title"/>
          </p:nvPr>
        </p:nvSpPr>
        <p:spPr/>
        <p:txBody>
          <a:bodyPr/>
          <a:lstStyle/>
          <a:p>
            <a:pPr eaLnBrk="1" hangingPunct="1"/>
            <a:r>
              <a:rPr altLang="en-US">
                <a:latin typeface="Garamond" panose="02020404030301010803" pitchFamily="18" charset="0"/>
              </a:rPr>
              <a:t>Judgements</a:t>
            </a:r>
          </a:p>
        </p:txBody>
      </p:sp>
      <p:sp>
        <p:nvSpPr>
          <p:cNvPr id="56323" name="Content Placeholder 2"/>
          <p:cNvSpPr txBox="1">
            <a:spLocks noGrp="1"/>
          </p:cNvSpPr>
          <p:nvPr>
            <p:ph sz="half" idx="1"/>
          </p:nvPr>
        </p:nvSpPr>
        <p:spPr>
          <a:xfrm>
            <a:off x="1828800" y="1497014"/>
            <a:ext cx="5791200" cy="4624387"/>
          </a:xfrm>
        </p:spPr>
        <p:txBody>
          <a:bodyPr/>
          <a:lstStyle/>
          <a:p>
            <a:pPr eaLnBrk="1" hangingPunct="1"/>
            <a:r>
              <a:rPr altLang="en-US">
                <a:latin typeface="Garamond" panose="02020404030301010803" pitchFamily="18" charset="0"/>
              </a:rPr>
              <a:t>Cultural Relativism?</a:t>
            </a:r>
          </a:p>
          <a:p>
            <a:pPr eaLnBrk="1" hangingPunct="1"/>
            <a:r>
              <a:rPr altLang="en-US">
                <a:latin typeface="Garamond" panose="02020404030301010803" pitchFamily="18" charset="0"/>
              </a:rPr>
              <a:t>History of Body Modifications</a:t>
            </a:r>
          </a:p>
          <a:p>
            <a:pPr lvl="1" eaLnBrk="1" hangingPunct="1"/>
            <a:r>
              <a:rPr altLang="en-US">
                <a:latin typeface="Garamond" panose="02020404030301010803" pitchFamily="18" charset="0"/>
              </a:rPr>
              <a:t>Lip plates, head bindings, genital mutilations</a:t>
            </a:r>
          </a:p>
          <a:p>
            <a:pPr eaLnBrk="1" hangingPunct="1"/>
            <a:r>
              <a:rPr altLang="en-US">
                <a:latin typeface="Garamond" panose="02020404030301010803" pitchFamily="18" charset="0"/>
              </a:rPr>
              <a:t>Western aesthetic body modifications</a:t>
            </a:r>
          </a:p>
          <a:p>
            <a:pPr lvl="1" eaLnBrk="1" hangingPunct="1"/>
            <a:r>
              <a:rPr altLang="en-US">
                <a:latin typeface="Garamond" panose="02020404030301010803" pitchFamily="18" charset="0"/>
              </a:rPr>
              <a:t>Corsets</a:t>
            </a:r>
          </a:p>
          <a:p>
            <a:pPr lvl="1" eaLnBrk="1" hangingPunct="1"/>
            <a:r>
              <a:rPr altLang="en-US">
                <a:latin typeface="Garamond" panose="02020404030301010803" pitchFamily="18" charset="0"/>
              </a:rPr>
              <a:t>Breast augmentations </a:t>
            </a:r>
          </a:p>
          <a:p>
            <a:pPr lvl="1" eaLnBrk="1" hangingPunct="1"/>
            <a:r>
              <a:rPr altLang="en-US">
                <a:latin typeface="Garamond" panose="02020404030301010803" pitchFamily="18" charset="0"/>
              </a:rPr>
              <a:t>High heels most parallel to footbindings</a:t>
            </a:r>
          </a:p>
          <a:p>
            <a:pPr eaLnBrk="1" hangingPunct="1"/>
            <a:r>
              <a:rPr altLang="en-US">
                <a:latin typeface="Garamond" panose="02020404030301010803" pitchFamily="18" charset="0"/>
              </a:rPr>
              <a:t>Only different by degree</a:t>
            </a:r>
          </a:p>
        </p:txBody>
      </p:sp>
      <p:pic>
        <p:nvPicPr>
          <p:cNvPr id="56324" name="Content Placeholder 4" descr="Polaire_corset.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305800" y="304801"/>
            <a:ext cx="2139950" cy="3108325"/>
          </a:xfrm>
        </p:spPr>
      </p:pic>
      <p:pic>
        <p:nvPicPr>
          <p:cNvPr id="5632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1" y="3810000"/>
            <a:ext cx="26511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Origins of the Tangut People</a:t>
            </a:r>
          </a:p>
        </p:txBody>
      </p:sp>
      <p:sp>
        <p:nvSpPr>
          <p:cNvPr id="3" name="Content Placeholder 2"/>
          <p:cNvSpPr>
            <a:spLocks noGrp="1"/>
          </p:cNvSpPr>
          <p:nvPr>
            <p:ph idx="1"/>
          </p:nvPr>
        </p:nvSpPr>
        <p:spPr/>
        <p:txBody>
          <a:bodyPr/>
          <a:lstStyle/>
          <a:p>
            <a:r>
              <a:t>The Tanguts were a nomadic people from the Tibetan plateau.</a:t>
            </a:r>
          </a:p>
          <a:p>
            <a:r>
              <a:t>They migrated to northern Shaanxi and Gansu due to pressure from Tibet.</a:t>
            </a:r>
          </a:p>
          <a:p>
            <a:r>
              <a:t>By the 9th century, they gained control of trade routes and consolidated power.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Rise of Xi Xia</a:t>
            </a:r>
          </a:p>
        </p:txBody>
      </p:sp>
      <p:sp>
        <p:nvSpPr>
          <p:cNvPr id="3" name="Content Placeholder 2"/>
          <p:cNvSpPr>
            <a:spLocks noGrp="1"/>
          </p:cNvSpPr>
          <p:nvPr>
            <p:ph idx="1"/>
          </p:nvPr>
        </p:nvSpPr>
        <p:spPr/>
        <p:txBody>
          <a:bodyPr/>
          <a:lstStyle/>
          <a:p>
            <a:r>
              <a:rPr dirty="0"/>
              <a:t>Under Li </a:t>
            </a:r>
            <a:r>
              <a:rPr dirty="0" err="1"/>
              <a:t>Yuanhao</a:t>
            </a:r>
            <a:r>
              <a:rPr dirty="0"/>
              <a:t> (r. 1032–1048), </a:t>
            </a:r>
            <a:endParaRPr lang="en-US" dirty="0"/>
          </a:p>
          <a:p>
            <a:pPr lvl="1"/>
            <a:r>
              <a:rPr lang="en-US" dirty="0"/>
              <a:t>Created a federation of tribes; </a:t>
            </a:r>
            <a:r>
              <a:rPr dirty="0"/>
              <a:t>Xi Xia declared sovereignty.</a:t>
            </a:r>
          </a:p>
          <a:p>
            <a:r>
              <a:rPr dirty="0" err="1"/>
              <a:t>Yuanhao</a:t>
            </a:r>
            <a:r>
              <a:rPr dirty="0"/>
              <a:t> demanded recognition from the Song Dynasty.</a:t>
            </a:r>
          </a:p>
          <a:p>
            <a:r>
              <a:rPr dirty="0"/>
              <a:t>The Tangut state became fully established as Xi Xia.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Xi Xia’s Political Structure and Governance</a:t>
            </a:r>
          </a:p>
        </p:txBody>
      </p:sp>
      <p:sp>
        <p:nvSpPr>
          <p:cNvPr id="3" name="Content Placeholder 2"/>
          <p:cNvSpPr>
            <a:spLocks noGrp="1"/>
          </p:cNvSpPr>
          <p:nvPr>
            <p:ph idx="1"/>
          </p:nvPr>
        </p:nvSpPr>
        <p:spPr/>
        <p:txBody>
          <a:bodyPr/>
          <a:lstStyle/>
          <a:p>
            <a:r>
              <a:t>Blended elements from Tang, Song, Liao, Uighur, and Tibetan models.</a:t>
            </a:r>
          </a:p>
          <a:p>
            <a:r>
              <a:t>Confucian statecraft mixed with a strong Buddhist religious foundation.</a:t>
            </a:r>
          </a:p>
          <a:p>
            <a:r>
              <a:t>A unique Tangut script was developed to preserve cultural identity.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Relations with the Song Dynasty</a:t>
            </a:r>
          </a:p>
        </p:txBody>
      </p:sp>
      <p:sp>
        <p:nvSpPr>
          <p:cNvPr id="3" name="Content Placeholder 2"/>
          <p:cNvSpPr>
            <a:spLocks noGrp="1"/>
          </p:cNvSpPr>
          <p:nvPr>
            <p:ph idx="1"/>
          </p:nvPr>
        </p:nvSpPr>
        <p:spPr/>
        <p:txBody>
          <a:bodyPr/>
          <a:lstStyle/>
          <a:p>
            <a:r>
              <a:t>Initial conflicts between Xi Xia and the Song.</a:t>
            </a:r>
          </a:p>
          <a:p>
            <a:r>
              <a:t>The 1044 Treaty: Song agreed to annual payments to Xi Xia.</a:t>
            </a:r>
          </a:p>
          <a:p>
            <a:r>
              <a:t>Tanguts saw the payments as a recognition of sovereignty.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txBox="1">
            <a:spLocks noGrp="1"/>
          </p:cNvSpPr>
          <p:nvPr>
            <p:ph type="ctrTitle"/>
          </p:nvPr>
        </p:nvSpPr>
        <p:spPr/>
        <p:txBody>
          <a:bodyPr/>
          <a:lstStyle/>
          <a:p>
            <a:pPr eaLnBrk="1" hangingPunct="1"/>
            <a:r>
              <a:rPr altLang="en-US">
                <a:latin typeface="Garamond" panose="02020404030301010803" pitchFamily="18" charset="0"/>
              </a:rPr>
              <a:t>A New Era</a:t>
            </a:r>
          </a:p>
        </p:txBody>
      </p:sp>
      <p:sp>
        <p:nvSpPr>
          <p:cNvPr id="11267" name="Rectangle 5"/>
          <p:cNvSpPr txBox="1">
            <a:spLocks noGrp="1"/>
          </p:cNvSpPr>
          <p:nvPr>
            <p:ph type="subTitle" idx="1"/>
          </p:nvPr>
        </p:nvSpPr>
        <p:spPr/>
        <p:txBody>
          <a:bodyPr/>
          <a:lstStyle/>
          <a:p>
            <a:pPr eaLnBrk="1" hangingPunct="1"/>
            <a:endParaRPr altLang="en-US">
              <a:latin typeface="Garamond" panose="02020404030301010803"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3266</TotalTime>
  <Words>6017</Words>
  <Application>Microsoft Office PowerPoint</Application>
  <PresentationFormat>Widescreen</PresentationFormat>
  <Paragraphs>417</Paragraphs>
  <Slides>46</Slides>
  <Notes>18</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Baskerville Old Face</vt:lpstr>
      <vt:lpstr>Calibri</vt:lpstr>
      <vt:lpstr>Century Gothic</vt:lpstr>
      <vt:lpstr>Dark Half BTN</vt:lpstr>
      <vt:lpstr>Garamond</vt:lpstr>
      <vt:lpstr>Wingdings</vt:lpstr>
      <vt:lpstr>Wingdings 2</vt:lpstr>
      <vt:lpstr>Wingdings 3</vt:lpstr>
      <vt:lpstr>Ion</vt:lpstr>
      <vt:lpstr>China Among Equals: Song, Liao, Xia, and Jin</vt:lpstr>
      <vt:lpstr>The Founding of the Song Dynasty</vt:lpstr>
      <vt:lpstr>Toleration of non-Chinese presence</vt:lpstr>
      <vt:lpstr>Song’s Rivals: Liao</vt:lpstr>
      <vt:lpstr>Origins of the Tangut People</vt:lpstr>
      <vt:lpstr>Rise of Xi Xia</vt:lpstr>
      <vt:lpstr>Xi Xia’s Political Structure and Governance</vt:lpstr>
      <vt:lpstr>Relations with the Song Dynasty</vt:lpstr>
      <vt:lpstr>A New Era</vt:lpstr>
      <vt:lpstr>The Medieval Chinese Economic Revolution: Agriculture</vt:lpstr>
      <vt:lpstr>The Medieval Chinese Economic Revolution: Industry</vt:lpstr>
      <vt:lpstr>International Trade</vt:lpstr>
      <vt:lpstr>Growth of the Scholar-Official Class</vt:lpstr>
      <vt:lpstr>Reformers and Anti-Reformers</vt:lpstr>
      <vt:lpstr>Wang Anshi (1021 – 1086)</vt:lpstr>
      <vt:lpstr>After Shenzong’s Death (1085)</vt:lpstr>
      <vt:lpstr>The Fall of the Northern Song Dynasty (960–1127)</vt:lpstr>
      <vt:lpstr>Hangzhou and Southern Song</vt:lpstr>
      <vt:lpstr>Neo-Confucianism</vt:lpstr>
      <vt:lpstr>Revival of Confucianism and the Learning of the Way</vt:lpstr>
      <vt:lpstr>Factors Behind Revived Interest in Confucianism</vt:lpstr>
      <vt:lpstr>Influence of Buddhism</vt:lpstr>
      <vt:lpstr>Neo-Confucians and their Thought</vt:lpstr>
      <vt:lpstr>Neo-Confucians and their Thought</vt:lpstr>
      <vt:lpstr>PowerPoint Presentation</vt:lpstr>
      <vt:lpstr>PowerPoint Presentation</vt:lpstr>
      <vt:lpstr>Neo-Confucians and their Thought</vt:lpstr>
      <vt:lpstr>Neo-Confucians and their Thought</vt:lpstr>
      <vt:lpstr>Footbinding</vt:lpstr>
      <vt:lpstr>Footbinding</vt:lpstr>
      <vt:lpstr>In Her Own Words</vt:lpstr>
      <vt:lpstr>Origins </vt:lpstr>
      <vt:lpstr>History</vt:lpstr>
      <vt:lpstr>Footbinding and the Qing Dynasty</vt:lpstr>
      <vt:lpstr>Manchu Women</vt:lpstr>
      <vt:lpstr>A National Fetish</vt:lpstr>
      <vt:lpstr>Anti-Footbinding Movement</vt:lpstr>
      <vt:lpstr>Judgements</vt:lpstr>
      <vt:lpstr>PowerPoint Presentation</vt:lpstr>
      <vt:lpstr>PowerPoint Presentation</vt:lpstr>
      <vt:lpstr>PowerPoint Presentation</vt:lpstr>
      <vt:lpstr>PowerPoint Presentation</vt:lpstr>
      <vt:lpstr>PowerPoint Presentation</vt:lpstr>
      <vt:lpstr>Judgements</vt:lpstr>
      <vt:lpstr>PowerPoint Presentation</vt:lpstr>
      <vt:lpstr>Judgements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Among Equals</dc:title>
  <dc:creator>Steven L. Austin</dc:creator>
  <cp:lastModifiedBy>Steve Austin</cp:lastModifiedBy>
  <cp:revision>54</cp:revision>
  <dcterms:created xsi:type="dcterms:W3CDTF">2007-10-24T21:57:05Z</dcterms:created>
  <dcterms:modified xsi:type="dcterms:W3CDTF">2026-03-20T17:55:14Z</dcterms:modified>
</cp:coreProperties>
</file>